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9675" cy="10080625"/>
  <p:notesSz cx="7077075" cy="9363075"/>
  <p:defaultTextStyle>
    <a:defPPr>
      <a:defRPr lang="en-US"/>
    </a:defPPr>
    <a:lvl1pPr marL="0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3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0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1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4571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92A0E-D57D-4F98-B002-1AE32E30E2CE}" v="93" dt="2021-08-08T09:38:13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>
        <p:scale>
          <a:sx n="90" d="100"/>
          <a:sy n="90" d="100"/>
        </p:scale>
        <p:origin x="984" y="-2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0:45:40.987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4605 0,'-1658'0,"1635"1,1 2,-24 4,21-2,-36 1,-75-8,-59 4,184 0,1 0,-1 1,1 0,0 1,0 0,-18 11,17-10,1 1,-1-1,0-1,0 0,-22 4,-26 1,22-2,-66 1,-935-9,1022 0,0 0,-31-8,30 5,-1 1,-22-2,20 4,-36-8,36 5,-38-3,-406 6,225 3,225-2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07:49.53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25,'27'0,"0"-2,42-7,-26 4,1 1,87 4,-49 2,466-2,-535 1,0 0,24 6,-23-4,0 0,18 0,282-2,-151-2,-142 2,37 7,-36-4,35 1,914-6,-824-8,-6 0,382 10,-510-2,0 0,24-6,-23 4,0 0,18 0,22 4,-39 0,0 0,0-1,0-1,27-4,-31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08:03.707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1 198,'452'0,"-430"1,1 2,-1 0,29 8,-29-5,1-2,0 0,29 0,829-5,-859 0,43-8,-11 0,-3 2,-21 3,41-2,-28 7,-6-1,-1 0,63-11,-56 6,0 1,0 2,48 4,-8 0,73-1,163-2,-209-8,47 0,-137 9,0-2,21-5,-21 4,37-3,-29 5,0-1,0-1,44-12,79-34,-52 19,-21 7,-59 17,0 2,1 0,-1 1,25 0,81 4,-45 1,-14-2,-115 27,6-2,0-2,-1-2,-71 23,81-34,1-2,-2 0,1-3,-1-1,-62 0,-35-7,132 3,0 0,0 0,0 0,0 0,0 0,0 0,0 0,0 0,0 0,0 0,0 0,0 0,0-1,0 1,0 0,0 0,0 0,0 0,0 0,0 0,0 0,0 0,0 0,0 0,0 0,0 0,0 0,0 0,0 0,0 0,0 0,0 0,0 0,0 0,0 0,0-1,0 1,0 0,0 0,0 0,0 0,0 0,0 0,0 0,0 0,0 0,0 0,9-4,12-3,19 1,14-1,82-3,-116 10,-1-2,23-5,-22 4,37-3,1189 6,-587 1,-634-2,0-2,48-11,-48 8,0 2,49-4,-60 7,-1 0,23-6,-21 4,0 1,15-1,448 1,-232 4,489-2,-712 1,-1 2,0 0,29 8,-27-5,0-1,36 2,54 2,43 0,-97-11,76 4,-123 0,1 1,-1 0,0 2,0-1,24 13,-24-10,1 0,1-2,-1 0,21 5,5-3,-18-2,0-2,35 2,-5-6,-36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16:01.889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0,'531'0,"-500"1,33 7,-33-4,37 1,44 4,5 0,-87-8,39 7,21 0,51-9,56 3,-120 5,44 3,-87-10,33-1,98 12,-40-1,-10-2,-27-1,133-5,-103-4,1587 2,-1545-9,2-1,192 11,-328-2,38-7,19-1,469 7,-268 4,-229-2,71-10,42-12,-95 17,89 5,-64 2,-72-1,38 7,-37-3,28-1,78-3,96 5,498 6,-469-14,-243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17:21.887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1 285,'2036'0,"-2002"-1,36-7,30-2,-35 12,47-3,-103-1,-1 1,0-1,0-1,0 1,7-5,-7 4,0 0,0 0,0 0,0 1,8-1,241 0,-144 5,307-23,-346 15,201-2,-112 6,-40-6,31-1,-28 11,132-3,-209-5,61-14,-65 10,77-6,-51 13,-25 3,-1-3,85-15,-79 7,-1 2,56-2,-16 4,122-4,-183 10,0-1,0-1,52-14,-75 16,0 0,0 1,-1-1,1 1,0 0,0 0,0 1,0 0,-1 0,7 2,8 4,29 13,-13-5,30 9,1-2,77 13,-134-33,25 5,0-1,69 2,459-9,-533-1,0 0,44-11,30-4,-15 9,69-4,188 13,-325-2,1-2,-1 0,0-2,30-9,-22 5,41-6,-16 6,-26 4,0 1,31 0,524 5,-577-1,-1 1,1 0,0 0,-1 0,1 0,-1 1,1 0,9 5,39 28,-39-24,27 14,-12-12,0-2,1 0,0-2,0-2,1-1,36 3,198-2,-181-8,744 1,-826 0,1 0,-1 1,0-1,1 1,-1-1,0 1,5 2,-7-3,-1 0,0 1,1-1,-1 0,0 0,0 0,1 0,-1 0,0 1,0-1,0 0,1 0,-1 0,0 1,0-1,0 0,0 0,1 1,-1-1,0 0,0 0,0 1,0-1,0 0,0 1,0-1,0 0,0 0,0 1,0-1,0 0,0 1,0 0,-1 0,0 0,0 0,1-1,-1 1,0 0,0 0,0-1,0 1,0 0,0-1,1 1,-2-1,0 1,-18 8,0-1,-1-1,0-1,0-1,0 0,-1-2,0-1,0 0,-24-2,26 1,1 0,-28 7,10-2,13-2,-21 2,-70 3,-760-10,849 0,-38-7,-21-1,-19 8,52 3,-1-3,0-3,-86-16,117 16,-1 1,1 1,-38 1,-11-1,54 0,0-1,-23-7,22 5,-32-5,-243 4,170 8,52-1,-8 0,-79-10,110 3,-371-34,369 38,-514-14,-293 16,836 1,0 2,0 0,-29 8,27-5,0-2,-34 4,-30 0,-17 2,57-10,33-1,31 1,18 0,181-4,-153 0,90-18,24-3,-107 17,69-16,-76 10,1 4,101-5,133 15,-158 2,353-19,-132-7,-206 16,70-10,169-4,425 23,-798 1,0 0,-1 1,1 1,23 8,16 4,39-1,0-4,123-2,-47-3,-60 2,186 36,-257-37,0-3,0-1,74-5,-27 0,492 2,-558 2,-1 1,1 2,-1 0,0 1,33 14,-2-2,-24-9,0-2,0-1,1-2,0-1,38-1,348-4,-388 0,0-2,0-1,-1-1,1-1,34-15,-9 5,21-1,-47 12,37-13,-49 14,-1 1,1 0,0 1,29-1,70 4,-44 2,-21-3,-28-1,1 2,-1 1,32 4,-48-3,-1 0,0 1,0-1,0 1,-1 0,1 1,0-1,-1 1,6 6,-4-5,0 1,0-1,0-1,10 5,8 0,-19-8,-1 0,0 1,0 0,0 0,8 5,-13-7,0 0,1 0,-1 0,0 1,0-1,1 0,-1 0,0 1,0-1,1 0,-1 0,0 1,0-1,0 0,0 1,1-1,-1 0,0 1,0-1,0 0,0 1,0-1,0 0,0 1,0-1,0 0,0 1,0-1,0 0,0 1,0-1,0 0,-1 1,1-1,-12 10,-20 3,29-12,-6 2,-20 6,1 0,-37 4,64-12,-57 7,-78 1,-2350-10,2471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17:48.946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19,'0'2,"1"-1,-1 1,0 0,1-1,-1 1,1 0,0-1,-1 1,1-1,0 0,0 1,0-1,0 1,0-1,1 0,-1 0,0 0,0 0,1 0,-1 0,1 0,-1 0,1 0,-1-1,1 1,-1-1,1 1,0-1,-1 1,1-1,0 0,2 0,9 2,1-1,-1-1,15-1,-13 0,588-1,-340 3,-243-2,0-1,20-5,7 0,55-9,-57 8,1 2,56-1,961 9,-589-3,-448 3,0 1,-1 0,26 9,-3-2,47 10,-42-7,0-3,0-2,83 1,336-11,-260 3,-189-2,37-7,-35 4,29-1,-13 4,-20 2,1-2,-1 0,39-8,-19 0,-18 5,28-11,-34 9,-1 0,30-4,-40 9,1 0,-1 1,0 0,1 0,-1 1,0 0,0 0,1 0,-1 1,0 0,6 2,10 6,1-1,1-1,0-1,0-2,0 0,0-1,1-2,33 0,383-3,-266 1,-143-1,38-7,30-2,315 11,-396-2,0-1,0-1,31-9,-30 7,0 0,0 2,25-2,78 6,-108-1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18:04.846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74,'0'2,"0"1,1-1,-1 0,0 0,1 1,0-1,-1 0,1 0,0 0,0 0,0 0,1 0,-1 0,0 0,1 0,-1-1,1 1,0-1,-1 1,1-1,0 1,0-1,0 0,0 0,0 0,0 0,0 0,0-1,1 1,-1 0,4 0,9 1,-1-1,1 0,28-2,-26 1,990-4,-541 6,291-2,-740-1,0-2,-1 1,1-2,31-11,-8 2,193-37,-219 47,1-1,15-7,-20 7,0 1,1 0,0 0,0 1,18-2,-20 4,0-1,-1 1,0 0,0 0,0 1,12 3,-19-4,0 1,1-1,-1 0,0 1,0 0,0-1,0 1,0 0,0-1,0 1,0 0,0 0,0 0,0 0,0 0,0 0,-1 0,1 0,0 0,-1 0,1 0,-1 1,1-1,-1 0,0 0,0 1,1-1,-1 0,0 0,0 1,0-1,0 0,0 1,-1-1,1 0,0 0,-1 1,1-1,0 0,-1 0,0 0,0 2,-1 0,1 0,-1-1,0 1,0 0,0-1,0 0,0 1,0-1,-1 0,1 0,-1 0,1 0,-1-1,0 1,0-1,0 0,0 1,0-1,0-1,0 1,0 0,-6 0,-8 0,-1 0,1-1,-19-2,9 1,-384-1,222 3,176-2,-1 0,-22-6,21 4,1 1,-17-1,6 2,5 1,0-1,0 0,-26-7,17 3,-1 2,0 0,0 3,-37 2,-4 0,-476-2,527 1,-40 7,40-4,-39 2,42-5,0 1,-1 0,1 1,0 1,-23 9,36-11,-12 2,0-1,0-1,-16 1,-22 4,9-2,-1-2,-80-3,43-2,82 2,-22 1,1-2,-1 0,-39-9,45 7,-1 1,1 0,-28 1,29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20:51.18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91,'85'-1,"92"3,-159 0,0 1,0 1,0 0,-1 1,1 2,20 9,-36-15,24 8,0-1,0-2,46 6,23 6,-60-12,0-2,1-1,-1-2,45-3,-1 0,309 2,-363-2,-1 0,0-2,0-1,26-9,-22 6,1 2,38-5,-14 5,54-15,-66 12,0 1,82-3,53 13,215-3,-110-35,-197 21,173-7,-170 25,101-4,-126-7,-33 3,36 0,790 5,-386 1,-374 7,-13-1,631-3,-385-6,-239 1,101 3,-114 6,-45-3,42 0,106-5,594-25,-263 12,-332 15,-99-3,-4 0,0 3,78 12,-44-1,118-1,-52-4,378 0,-341-10,21 12,-42 3,-82-7,521 2,-382-10,105 2,-317 2,68 12,11 2,404-11,-288-7,351 2,-567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25:15.426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55,'43'0,"-10"2,0-2,-1-2,1-1,0-1,44-12,-54 10,1 1,0 1,36 0,-6-1,295-3,-213 10,456-2,-566 2,1 0,47 12,-48-8,0-1,50 2,-46-7,1 1,48 8,-46-5,0-1,0-1,43-4,49 3,-55 6,52 2,836-7,-467-4,-469 3,38 7,-36-4,28 1,-32-4,10-1,1 2,30 6,-19-2,1-3,-1-1,48-4,-8 0,271 2,-343 1,0 0,0 0,-1 1,1 1,-1 0,10 4,10 3,-15-6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25:50.431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0,'1835'0,"-1820"0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25:53.97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1,'319'0,"-299"1,40 7,-40-4,39 2,-17-6,60 9,-40-2,0-4,67-4,-33-1,-10 4,93-4,-73-15,-93 15,38-6,79-1,258 10,-373-1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0:46:31.28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0,'3055'0,"-3039"1,1 1,-1 1,1 0,28 11,15 2,19 4,25 5,-63-20,1-3,64-3,-27-1,-15 2,88 13,-90-7,94-2,-136-5,-1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26:05.707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0,'8'1,"1"0,-1 0,0 1,0 0,0 0,13 6,-12-4,1 0,1-1,15 3,68-1,-70-5,1 2,0 0,43 10,-29 0,-23-7,0 0,0-1,1-1,22 3,46 4,-39-3,-7 1,10 1,14 0,-43-6,38 3,291-7,-329 0,0-1,0-1,0 0,-1-2,1 0,-1-1,-1-1,24-12,-18 8,0 2,0 1,1 1,0 1,1 1,-1 1,1 1,40 1,-49 2,0-2,22-4,-20 2,29-1,437 3,-235 4,888-2,-988 9,-5 1,669-11,-708 10,-3 0,-75-9,0 1,43 8,-30-3,1-3,-1-1,51-4,-9 0,622 2,-690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32:28.106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1,'10'1,"1"0,-1 0,14 5,8 1,25 2,0-3,62-1,-98-6,0 1,1 1,-1 1,23 6,-17-3,1-2,0-1,0-1,36-3,1 0,40 4,111-4,-143-7,33-1,-55 8,68-13,-70 7,80-2,2670 13,-1472-5,-1301 3,41 8,-22-2,4 1,-23-4,47 3,365-8,-413 2,38 7,19 1,479-7,-273-4,1579 2,-1757 9,-2 0,879-10,-971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32:48.142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90,'85'1,"92"-2,-109-8,-40 5,35-1,875 5,-425 1,-416 8,-12-1,-30-4,-1 4,75 18,-91-17,17 0,96 5,274-11,-227-5,498 2,-645-2,75-14,33-2,-53 19,43-2,-134-2,1-1,-1 0,0-1,0 0,-1-1,24-14,-15 9,29-11,-26 13,-8 1,0 2,1 0,0 2,0 0,0 1,29-1,177 5,-214-1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32:53.484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0,'4639'0,"-4623"0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32:56.837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0,'27'2,"0"1,0 1,45 14,-16-4,-15-7,78 3,-23-3,223 0,-203-8,-101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33:33.430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0,'1414'0,"-1405"1,1 0,0 1,0 0,-1 0,1 1,-1 0,0 1,0 0,0 0,0 1,13 10,-15-11,0 0,1-1,0 1,0-2,0 1,0-1,1 0,-1-1,11 1,13-1,36-3,-14 0,1444 2,-1483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33:53.641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89,'2494'0,"-2399"-2,158-24,-107 6,272-3,-326 24,164-2,-155-7,53-2,565 11,-712 0,-1-1,0 2,0-1,0 0,0 1,0 0,-1 1,1-1,0 1,-1 0,5 4,36 17,-3-11,0-1,0-2,1-2,65 3,185-9,-152-4,836 2,-963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35:41.794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72,'17'1,"0"1,23 4,-22-2,32 1,440-3,-239-4,-206 4,76 14,-78-9,86 4,881-13,-559 3,-351-6,0-5,126-29,-10 2,-151 29,87 0,21-1,-79 2,110 6,-94 2,-87 0,0 1,0 1,0 1,0 1,-1 0,0 2,0 1,25 13,-35-16,1 0,0-1,0 0,0-1,22 3,65-3,-9 0,-41 5,-35-5,0-1,19 1,513-1,-265-4,-258 3,38 7,-36-4,28 1,484-3,-262-4,-170 2,-91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35:44.70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0,'42'0,"78"11,-30 1,-43-6,-1 1,51 15,-28-6,4 0,-54-11,0 0,0-2,1 0,20 0,82-4,-45-1,64 2,-126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35:54.087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85,'48'2,"1"3,73 16,-70-11,29 3,0-3,124-1,663-10,-447 2,-406-2,-1 0,1-1,-1-1,1 0,16-7,-6 3,-3 2,1 2,-1 0,1 2,-1 1,29 2,7 0,331-16,-102 11,-25 2,-236-2,50-12,-53 9,0 2,44-4,76 10,78-3,-203-2,1 0,-1-1,0-1,0 0,-1-2,1 0,25-15,-39 20,0 1,0-1,0 1,0 0,1 0,-1 0,0 1,0-1,1 1,-1 0,0 0,1 1,-1-1,0 1,5 1,7 3,1 1,23 11,5 3,31 8,52 16,-100-35,1-2,-1-2,1 0,0-2,41-1,3-3,192 2,-184 7,33 1,758-7,-423-4,-280 2,310-2,-5-21,160-35,-210 51,-253 9,-156-3,1 0,22-6,-21 3,31-1,421 3,-227 4,53-2,-280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0:46:41.224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24,'605'0,"-577"-1,45-9,-43 5,35-1,529 5,-287 3,1128-2,-1416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39:01.764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93,'760'0,"-695"3,0 2,76 16,-121-17,17 4,1-2,57 1,-13-6,102-3,-118-7,-39 5,31-1,606 3,-323 4,389-2,-681-3,0-2,86-20,-77 12,99-28,-68 15,-57 20,-1 2,1 1,0 1,54 5,-9-1,-44-2,12-1,-1 2,1 1,-1 3,61 14,-51-6,1-2,1-2,-1-2,96-2,-99-6,0 2,59 9,-73-6,0-1,39-3,-40-1,1 2,42 6,331 50,-351-47,121 5,-107-14,71-3,-95-7,9 0,62 10,-76 1,0-2,45-6,47-25,2 0,-51 20,145-1,330 12,-547-1,-1 0,20-5,19-2,229 14,-137 2,38 2,93 0,1063-11,-696 2,-357-10,1-1,217 11,-493-2,1 0,-1-1,0-1,23-7,-21 5,1 1,26-4,25 1,125-6,1163 14,-1338 0,1 2,-1-1,0 2,0 0,24 10,-16-6,28 7,13 1,-46-10,-1-1,1-1,0-1,31 1,20-5,-55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40:57.575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1 181,'3'-2,"0"0,1 0,-1 0,1 0,-1 0,1 1,0 0,0 0,-1 0,7-1,4-1,32-7,0 1,0 2,0 3,66 1,-95 2,0-1,0 0,0-1,23-8,-4 1,70-16,157-35,-225 56,-1 2,1 1,75 7,-97-3,0 1,0 1,-1 1,21 8,-16-5,39 9,35 6,-69-15,1-1,1-1,-1-2,39 2,-26-6,67 9,-19-2,-61-6,0 1,32 6,-41-5,-1-1,1-1,19-1,-21 0,0 0,-1 1,1 0,20 5,-15-1,37 3,4 1,-30-4,1-2,0-2,49-2,-13-1,2115 2,-2156-1,-1-2,47-11,-46 8,1 1,38-2,110 8,-515-1,268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42:56.370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54,'25'2,"1"0,48 12,-46-7,0-2,31 1,69-5,-61-1,88 9,-95-3,110-6,17 2,-75 15,-79-10,0-2,53 2,1354-9,-780 3,-646-2,0 0,0-1,1 0,20-8,56-22,-81 28,50-21,92-32,-137 54,0 1,0 0,1 0,28 3,-29-1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43:00.66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36,'867'0,"-848"1,1 1,27 7,-11-3,-12-1,0 2,-1 0,30 14,-1-1,-28-12,0-2,0-1,1 0,36 1,103-6,-73-2,-62 0,-1-1,1-2,-1-1,-1-1,42-16,-34 12,-3 2,-1 1,1 2,63-4,102 10,-89 2,1339-2,-1219-9,11-1,455 11,-665-2,38-7,-37 3,36 0,-43 5,0-1,42-7,-45 5,0 0,38 1,-43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43:10.201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0,'2632'0,"-2448"9,11 1,560-11,-653 10,-1 0,-83-9,-2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43:23.86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1 124,'82'-1,"141"-19,229-59,-384 73,1 2,69 6,-28 0,82-11,11 1,183 8,-376 1,-1 0,0 1,0 0,0 1,0 0,0 0,0 0,-1 2,12 6,-10-5,1-1,-1 0,1 0,0-1,0-1,12 3,81 3,-31-4,312 3,-234-10,-111 2,15 1,107-13,-106 6,0 2,80 5,-41 1,-45-3,57 3,-106-3,0 1,-1 0,1 0,0 0,0 0,0 0,0 1,0-1,0 0,0 0,0 1,0-1,-1 0,1 1,0-1,0 1,0-1,0 1,-1-1,2 2,-3-2,1 1,0 0,-1-1,1 1,-1-1,1 1,-1-1,1 1,-1-1,1 1,-1-1,0 0,1 1,-1-1,0 0,1 1,-1-1,-1 0,-42 13,-29-6,1-3,-79-6,35 0,-1126 2,1218 1,-45 9,16-2,-43 7,51-7,-71 4,96-12,1 1,0 1,-26 5,-59 12,75-15,0-1,0-1,0-1,-31-3,-5 0,-478 2,511 2,-34 5,34-3,-36 1,-143-6,196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43:34.329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1 125,'2580'0,"-2543"-2,39-6,-7 0,-20 4,194-10,-168 16,95-3,-165 0,0 0,0-1,0 1,0-1,0 0,0 0,4-3,-4 2,1 0,0 1,-1-1,12-2,20 1,0 1,0 1,46 5,27-2,103-26,-12 0,213 22,-213 5,1563-2,-1645 8,-10 1,762-7,-443-4,-346 4,87-4,-120-6,11-1,399 7,-234 4,-224-2,23 0,0 0,-1 2,35 6,-15-1,-32-6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45:18.309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270 0,'-2'60,"-18"114,-29 56,14-70,-116 543,147-686,0 0,2 0,0 0,1 0,3 33,1-50,0 0,0-1,-1 1,1-1,0 1,0-1,3-1,-4 1,75-23,511-129,-495 137,1 3,1 4,110 5,-185 6,-1 1,1 1,20 7,-36-10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45:23.227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388 0,'-3'5,"0"-1,1 1,-1 0,1 0,0 0,0 0,1 0,-1 0,0 10,0-7,-14 92,11-60,-11 41,-113 326,107-353,-3-1,-2-1,-58 85,47-91,67-52,44-14,87-23,-124 36,0 1,58-2,-48 10,85 13,-51-3,-65-11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45:24.140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218 1,'-2'20,"0"0,-2 0,0 0,-7 22,-5 19,-17 124,-5 28,24-153,-32 87,44-141,-1 1,0 0,0-1,0 1,0-1,-1 0,0 0,-1 0,1-1,-10 9,17-17,24-15,18 2,1 3,0 1,73-8,-67 12,157-22,-168 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0:46:52.007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1,'1066'0,"-1040"1,45 9,-44-6,43 3,19-9,65 3,-78 10,-46-6,39 2,1-8,-43 0,0 1,1 1,43 8,-37-1,0 1,0-2,1-2,49 2,424-8,-492 2,0 1,31 7,-30-5,1-1,22 1,427-2,-227-4,-221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15:15.276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0 51 15600,'27'2'1353,"-45"-7"1441,31 10-2677,-1-1 0,1-1 0,0 0 0,1 0 0,12 0 0,70 0-888,-59-5-1154,39-9-1,20-1 3232,113 2 2968,-152 10-6198,95 13 0,-133-10 1077,38-1-1,57-11 5122,-42 2-2933,-24 4-1897,71 6 0,-91-3-955,50-5-1,-55 3 1650,0 0 0,0 2 0,38 3-1,-8 3 2127,86 0 1,53-17-5602,-108 8 1738,43 12 4441,0 0 190,-43-11-4355,81-11-2250,83 12 8002,-187 1-6151,100-13 0,-114 8 398,182 0 5257,-15 1-4814,-98-1-2169,57 9 7103,-10 1-3282,-158-5-750,-2 0-117,-1 0-1,1 0 0,0 0 1,-1 0-1,1 0 1,0-1-1,-1 1 0,6-3 1,-8 3 38,11 1-1735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15:22.246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0 1 15064,'16'0'0,"13"2"16,-12 0 0,-6-2-216,-2 2 8,-3-1-592,6 3 0,3 3-1440,1-1 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15:22.624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0 19 7000,'13'-1'0,"5"-6"2512,9 3 8,11 2-1312,0 0 0,8 2-1224,-1 0 8,0-2-1472,2 2 0,-2 0-6272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15:23.815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1 67 8792,'206'-10'5912,"-101"6"-10608,1-2 4197,211-2 5582,-221 11-6559,26 2-3863,-40 3 7874,-46-3 111,59-1 0,103-16-4067,6-1-372,-72 8 6587,-2-12-4515,-80 10-2539,1 1 0,52 2 0,-14 7 4833,74 2 2044,0-6-6977,-77 2-1336,42 5 5329,49 2 3965,-57-13-7383,10-1-2290,-41 8 5400,74 6 3108,3-7-5812,-131-2 190,78 1-2164,-36 6 6168,-40-2-1126,58-1 1,38-9-2211,-46 1-2049,-18 4-865,36 6 5965,28 1 1604,8-4-5167,78 0-3554,-87-5 9814,46-2-5261,-147 3-912,137-7-3761,-54 12 8863,-78-2-3019,63-6 0,1-1-1969,-43 6-581,42 0-995,-33 0 4643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15:53.444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0 62 14792,'8'5'-9,"-5"-4"3,0 1 0,0 0 1,0-1-1,0 1 1,0-1-1,0 0 0,1 0 1,-1 0-1,0-1 0,5 1 1,-7-2 27,0 0-1,0 0 1,0 0 0,0-1-1,0 1 1,0 0 0,0-1-1,-1 1 1,1-1 0,0 1 0,-1-1-1,1 1 1,-1-1 0,0 1-1,1-4 1,2-5 47,-2 8-32,0 0 1,0 0 0,0 0-1,0 1 1,0-1-1,0 0 1,0 1 0,1-1-1,-1 1 1,1-1-1,-1 1 1,1 0 0,0 0-1,-1 0 1,1 0-1,0 0 1,0 0-1,0 0 1,-1 0 0,5 0-1,-1 1 12,1-1-1,-1 2 1,1-1-1,-1 0 1,0 1-1,8 2 1,-1 0 92,21 3-735,0 2-1,37 13 1,-61-17 398,1-1 1,0-1 0,-1 0 0,1 0 0,0-1 0,1 0 0,18-1 0,-1-3 1679,42-11-1,-50 12-692,0 0-1,0 1 1,0 1-1,37 4 1,-31-1-806,49-2 0,-51-4-798,1 1 0,-1 1 1,0 1-1,0 1 0,0 2 0,42 8 1,-33-3 2547,52 5 0,-46-8-519,-23-3-891,1-1 0,0-1 1,0-1-1,32-5 0,-16-1-709,45-15 1,-78 22 382,23-8-866,0 1 0,0 0 1,0 2-1,1 0 0,44-1 1,111 8 6047,6 0-6083,-98 1-2491,2 6 3350,86 3 4729,54-20-6304,-28 0 363,-69 11 4870,26 2-5049,-19-1-2016,-47 4 5316,-81-7-1449,161 17 2751,2-13-6196,-99-7 1292,39 2 3465,38 0 2160,-51-4-4835,80-3-3701,-60 6 7667,24-5-674,57 2-5710,-123 14 1810,-52-6 3063,47 2 0,11-4 218,-47 0-1982,1-1 0,-1-2 0,1-2 0,38-8 0,-7-1-2446,36 1 4293,-50 6 363,59-12-1,-90 13-2337,0 1 1,0 1 0,0 2 0,0 0 0,30 5 0,0-1-1248,-21-4 1729,54-7 0,-54 3 1435,49 2-1,-17 5-913,-1 1-2381,0-3 0,98-10-1,-118 5 3987,68 3 0,-2 0-1425,-17 2-1796,-38 0-154,-52-1 1156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16:05.187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0 21 15152,'175'10'758,"-100"-5"-851,-20-1 284,-19 0-2401,0-2 0,1-1 1,65-9-1,-39-1 1539,-37 6 2473,-1 1 0,1 1-1,44 5 1,43 8 671,55-5-7478,-127-7 2680,13 0 2335,165 7 8717,-145-6-10555,126-12 0,-71 1 2164,1 9 3958,-31 3-3861,135-12-6720,-144 4 9795,26 7-686,-70 1-2948,48-5 0,37 1-3872,-76 3 3438,39-10 5143,-1 1-2480,-88 8-2114,11 0-90,0 0 0,0 1 1,18 4-1,-21-2-331,0-1 0,26 0 0,-26-4 520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16:13.674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1 78 14880,'121'-8'-1118,"-81"4"646,-1 1 1,47 4 0,-22 5 2221,65 4-2117,-98-9-1028,0-2 0,35-4-1,28-6 688,128-2 8957,-147 10-8416,16 0-2423,27-1-1376,-39-3 5467,59 0 2967,70 13-5585,-51 0-1586,-32-8 8171,63-12-6195,-15 1-1591,-57 9 3926,-75 4-143,87 0 769,1-5-4237,-114 5 1361,1 0 0,-1 0 0,1 2-1,0 0 1,20 5 0,-8 2 1657,51 22 1,-51-21-418,1-1 0,0-2 1,0-1-1,1-1 0,42 1 0,40 8-2927,-81-9 740,41 1 0,81-10 5533,-94 1-2188,122 5-2416,-53 2-3486,-107-4 3643,177 3 6207,-65-3-5624,-79-4-2661,90-18 0,-124 19 3343,0 0 0,35 1 0,23-2 2155,177-12-4961,-249 15 1860,13 0-602,0-2-1,23-5 0,-26 4 1125,-1 1 1,0 0-1,1 2 1,20-1-1,-21 4 145,1 0 0,-1 1-1,0 0 1,22 8 0,-35-10-601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16:22.416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0 1 15328,'1'1'11,"-1"1"0,0-1 1,1 1-1,0-1 1,-1 1-1,1-1 1,0 1-1,0-1 1,0 0-1,0 0 1,0 1-1,0-1 1,0 0-1,0 0 1,0 0-1,0 0 0,1 0 1,-1 0-1,0-1 1,1 1-1,-1 0 1,2 0-1,1 0-71,1-1 0,-1 0 0,0 0 0,0 0 0,0 0 0,0-1 1,6-1-1,31-3-2406,70 0 0,-9 6 1940,-10 1 5261,75 8-2436,-102-4-5755,73-3 0,-105-2 5108,0 1 0,0 1-1,54 12 1,-26-3-36,-35-10-1925,1 0-1,0-2 1,43-5-1,-22 1-1154,-10 2 76,39-2-1178,-26 5 4239,97 0 4004,73-15-8204,-199 14 1635,0 1-1,0 0 0,28 6 1,36 2 3937,-45-9-1392,61-9-1,36-14-3095,-56 8-1328,4 6 647,44 8 6428,-32 2-1412,-34-5-3945,-44 3 1304,-14 2-1259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16:31.354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1 15 15688,'11'1'87,"-4"-1"-80,0 1 0,0 0 0,0 0 0,8 3 0,-1 1-936,1 0 0,-1-1 0,0-1 0,1 0 0,20 1 0,78-1 2087,-83-3 1248,0-2-639,46-8 0,19-1-2062,-84 11-9,0 0 0,0 1 0,0 0 0,0 0 0,0 1 0,15 5 1,-12-3-258,-1-1 1,1 0 0,0-1-1,0 0 1,-1-2 0,1 1 0,0-2-1,27-3 1,-30 3 1003,4 0 470,1 2 0,-1 0 0,1 0 1,-1 2-1,24 6 0,19 3 277,-41-11-1255,0 0-1,0-1 1,26-4 0,-24 2-503,0 1 0,27 2 0,-14 1-587,-1-2 0,1-1 1,38-6-1,0-4 3217,-56 9-913,19-1-167,1 1 0,0 2 0,53 7 0,27 0-2262,-43-12-885,-49 3 1849,0 1-1,0 0 0,26 3 1,79 7 5556,3-10-4843,-86-2-2424,62-13 0,18-2 239,-103 17 3291,-1 1 0,23 2 0,86 5 599,-94-6-2162,52-4-1226,-63 1 364,0 1-1,0 2 1,0 0-1,31 6 1,-22-2 2828,0-1 1,41 0-1,-46-3-1568,28 3-16,-37-2-444,0 0 0,0-2-1,0 0 1,31-5 0,-33 3-414,-1 1 1,30 1 0,-28 0-313,0 0-1,22-3 1,13-4 94,-28 5 2468,1 2 1,46 4-1,-41-3-1483,1 0-1,-1-2 0,57-9 0,-55 5-1376,0 1 0,0 2 0,40 3 0,-20 1 3346,103-8 0,-14-2-1759,-80 3-1627,-46 2 654,0 2 0,0 0 0,19 1 0,61 8-243,-34-6 5006,-58-1-4219,11 3-953,-24-3 1446,-11-2-2377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24:13.078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0 98 15328,'0'0'1043,"2"-1"-1473,136-33-4414,-124 30 4449,0 2 1,0-1-1,0 2 0,1 0 1,-1 0-1,0 1 0,0 1 1,18 3-1,-1 1 3584,48 2-1,-49-6-2057,51 9 0,-62-7-1533,0-1 0,1-2 0,31-1 0,-4-1-661,-22 1 172,-1 0 0,33-7 0,-21 5-204,21 7 3894,-25-1-1327,9 0-518,0-2 0,58-6 0,45-7-4374,-34 4-261,-37-1 6129,-47 7-1387,1 1 0,-1 1 0,1 1 0,38 6 0,-33-2-1781,0-2-1,48-2 1,-67-2-54,134-8-2626,1 8 9054,90 4-5742,-98 9-4419,-70-6 8132,87-2 0,-137-4-3690,129-7-1510,-34 1-2941,-94 4 5315,0 0 0,0-2 1,24-7-1,-25 5 183,1 1 0,0 1 0,29-1 0,46 5-556,-47 2-2224,-1-3 0,79-11 0,-103 10 2664,0 0-1,1 1 1,-1 1 0,1 1-1,43 9 1,-60-9-786,110 5 274,-6 0-2436,-95-5 1532,1-1-1,-1 0 1,1-1-1,-1-1 0,24-6 1,-14 3 2176,30-2 1,-49 7-1284,0 0-1,0 1 1,0 0 0,11 4 0,-11-3-154,1 0 0,0-1 0,12 1 0,27-5-98,-32 1-273,1 2 0,23 0-1,-34 0 122,0 0-1,0 0 0,0-1 1,0 0-1,0-1 1,0 1-1,-1-1 0,7-2 1,-1 0 73,-9 3 58,-1 3-72,0 0-1,-1 1 1,1-1-1,0 0 1,-1 0-1,1 1 0,-1-1 1,0 0-1,1 1 1,-1-1-1,-1 3 1,-1-2 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0:47:25.698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0,'584'0,"-560"2,-1 0,1 2,-1 1,27 8,21 5,-56-15,18 4,1-1,58 2,769-9,-842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24:20.112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15 121 14704,'-14'-10'233,"14"10"-220,0 0 1,0-1 0,0 1 0,0 0 0,0 0-1,0 0 1,0-1 0,0 1 0,0 0-1,0 0 1,0 0 0,0-1 0,1 1-1,-1 0 1,0 0 0,0 0 0,0 0-1,0-1 1,0 1 0,1 0 0,-1 0-1,0 0 1,0 0 0,0 0 0,0-1-1,1 1 1,-1 0 0,0 0 0,0 0 0,0 0-1,1 0 1,-1 0 0,0 0 0,0 0-1,0 0 1,1 0 0,-1 0 0,0 0-1,0 0 1,38-2 1144,-26 2-1001,63-1-778,-28 2-1206,-1-2-1,1-2 1,74-15 0,-95 11 1154,35-7-820,-54 13 2191,-1 0-1,0 1 0,1 0 1,8 2-1,-2-1 67,-1-1 1,0 0-1,1-1 0,-1-1 0,0 0 1,0 0-1,14-5 0,-13 3-713,0 1 0,-1 1 0,1 0 0,0 0 1,0 1-1,19 1 0,-4 4-4,-12-1-517,-1-1 0,1 0-1,-1-1 1,1-1 0,0-1-1,-1 0 1,1-1 0,22-6 0,-23 5 697,1 0 1,-1 0 0,1 2-1,-1 0 1,31 1 0,-10 1 1671,-6-2-304,45-8 0,-51 5-1729,0 1 0,1 1 0,33 2 0,-26 2-557,-1 2-638,0-2-1,0-2 1,36-3-1,-39-1 2466,-1 2 1,1 1-1,-1 1 0,0 2 0,35 5 0,-41-4-1276,0-2 0,0-1 0,0-1-1,0 0 1,38-9 0,-45 8-147,-2 1-47,-1 0-1,1 1 0,-1 1 0,1 0 0,-1 0 0,1 1 0,-1 0 0,19 7 0,26 5-1225,-32-11 2744,0-1 1,1-1-1,-1-1 0,26-4 1,-24 2-980,-1 1 0,0 1 0,38 4 0,-44-2-791,1-1 0,-1-1 0,0 0 0,0-2 0,24-4 0,-22 2 173,0 2 0,0 0-1,0 1 1,23 2 0,5 4 3142,55-4 0,50-8-3468,-123 5 4,5 1-1179,59 7 1,8 1 3512,-69-5-240,-1 1 0,49 11 0,-31-5-1344,-30-5-486,1-2 0,-1 0 0,1-2 0,0 0 0,-1-1 0,27-5-1,49-7-2046,47 1 8212,-24 3-4926,-74 11-1315,-35-1 236,0 0 0,0-1 1,13-1-1,0-2-878,-1 2 1,34 1-1,100 21 3471,-53-6 908,-64-9-3121,-20-3-517,36 2-1,147 5-2623,-125-6 4421,-50-2-78,0-1 1,49-4-1,-51 0-1662,51 2 1,-51 0-492,45-5 0,15-1-1017,-10 3 1190,-28 0 2914,89-14 302,-17 22-3070,16 2-1104,-134-6 1695,9 1 56,0-1 0,0-1 0,-1 0 0,1 0 0,19-7 338,-16 14 99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24:32.126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1 0 14432,'2'0'448,"142"7"1198,-78 1-3002,84 20 0,-119-21-1707,62 4 0,-40-9 4077,-17 0 855,0 1 0,-1 2-1,36 9 1,-48-11-2028,0-1 1,-1-1-1,1-1 1,0-1-1,39-6 0,-29 3-1018,55-1-1,-10 8 2854,134 2 3196,-74-14-6467,-86 1 217,-29 4 118,37-3 0,-50 7 1609,0 0 0,-1 1 0,19 4 0,8 2 2108,62 5 0,-63-10-2354,64-5 0,-33-8-1476,-54 8 1062,0 0 0,1 1 0,-1 1 0,1 0 0,0 0 0,-1 1 0,1 1 0,0 0 0,-1 1 0,16 3 1,-8 0 1135,0-1 0,1-1 0,0-2 0,0 0 0,-1 0 0,42-6 0,-10 1-718,30 1-414,104-8-4962,-123 6 7978,103 4-1,-15 11-2902,-128-9-570,0-1 1,0-2-1,23-4 1,-19 2 581,46 0 0,46 17 4421,-85-8-4139,0-1 0,53-1 0,7-14-1975,-66 7 1114,0 1 0,0 1 0,42 2 0,55 8 5881,0-5-4179,-43-1-1840,65-1 1089,142 9 918,-217-4-1328,1-3 0,-1-4 0,139-18 0,-176 16 449,-1 2-1,42 3 0,-4 0-1495,0-4-364,17 0-729,-29 6 3701,-8 3 704,-14-1-843,51 0 1,29-14-2299,-44 2-530,-54 5 1428,0 1-1,0 1 0,0 1 1,0 0-1,29 9 0,80 15 4316,-96-22-4266,1-1-1,0-2 1,63-5-1,-12-7-2248,30-3 1704,-1 8 4013,-92 5-3078,0-1 1,27-6 0,-28 4-407,0 1 0,27-1 0,-14 3-1038,41-8-1,-41 4 285,41 0 0,-53 7 2117,-19-1-1040,0-1-1,0 1 0,0-1 1,0 0-1,1 0 1,-1 0-1,0 0 0,5-1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24:34.202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1 1 16495,'2'2'120,"1"0"-1,-1-1 1,1 1-1,0-1 1,0 0-1,0 1 1,-1-1-1,1 0 1,0-1-1,0 1 1,7 0-1,5 2-167,16 3 40,-11-1-154,1-2 0,-1 0 0,1-1 0,25-1 0,12-6-1444,21-1 960,-62 5 1635,0 1 0,28 5 0,-19-2-126,1-1 1,-1-2-1,41-4 0,-34 2-1642,49 2 0,-23 1-330,-39-1 614,0 0 0,20 3 0,29 5 769,-39-1 1460,40 2 1,-25-6-1650,63-5-1,7 5-2345,-62-11 1662,-39 5 105,0 0 0,25 0 0,174 3 4655,0 1-6004,-189-2 731,34-6 0,16-1 555,-23 12 3466,-11-1-2514,-34-3-1175,0-1 0,0 2 1,0-1-1,-1 1 0,1 0 0,0 0 0,0 0 0,7 4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24:52.235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96 114 15688,'-1'0'20,"1"0"0,0 0 1,0 0-1,0-1 1,0 1-1,-1 0 1,1 0-1,0 0 1,0-1-1,0 1 1,0 0-1,0 0 0,0-1 1,-1 1-1,1 0 1,0 0-1,0-1 1,0 1-1,0 0 1,0 0-1,0 0 0,0-1 1,0 1-1,0 0 1,0 0-1,0-1 1,0 1-1,0 0 1,0 0-1,1-1 1,-1 1-1,0 0 0,0 0 1,0-1-1,0 1 1,0 0-1,0 0 1,1 0-1,-1-1 1,0 1-1,0 0 1,0 0-1,1 0 0,-1 0 1,0-1-1,0 1 1,1 0-1,17-4 61,23 7-1350,1 11-382,-29-10 1073,-1 0 0,1 0 0,0-1-1,1 0 1,25 0 0,10-1 2582,-1 2 0,1 2 0,81 22 0,-113-24-2161,0-1 0,0-1 0,0 0-1,0-1 1,1 0 0,-1-2 0,0 0 0,0-1 0,0-1 0,33-9 0,-33 7-396,0 1 1,24-2-1,-21 5 1399,-1 0 0,1 2 0,34 4 0,-26 0-470,0-1 0,0-2 0,0-1 0,0-1 0,0-1 0,52-9 0,-38 1-2002,-1 3 0,48-2 0,26 10 5154,-84-1-2509,0 0 0,50-7 0,61-17-2400,-27 4-1711,-70 15 4367,61 2-1,-62 3 215,72-9-1,-86 3-1591,19-3-707,1 1 0,-1 3 1,88 4-1,-88 3 2809,74-5 0,47-14-3772,-137 12 628,53 0-732,44 9 4987,3 1-1095,137-6-6745,-175-1 7179,77-3-119,0-15-5037,-133 14 1763,51 0-1,28-3 4753,-115 6-3752,11 0-1757,-48 4 2584,-49 8 1,-18 2 689,-93-10-4524,38-2 976,52 7 4246,-372 8-4232,391-15 4238,-121 12-3844,-2 0 175,17-16 4209,-99 3-6590,61 3 6983,-114-23-7314,303 17 5929,-75 4 1,-39 13-2311,-56 2-3857,13-23 9434,28 1-5600,70 5-2423,-203 3 6678,223 1-3827,59-3-240,0 1 0,0 0 0,0 2 0,0 1 0,0 0 0,0 1 0,-18 7 0,37-10 226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7T19:24:56.059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</inkml:brush>
  </inkml:definitions>
  <inkml:trace contextRef="#ctx0" brushRef="#br0">0 29 15864,'2'0'-7,"34"2"46,0 2 1,-1 2-1,58 17 0,26 3 394,-27-14-2627,104-2-1,26 3 8168,-171-10-7396,1-3-1,97-11 0,-62 2 1104,0 6 4503,64 0-1693,73-6-8042,-56 10 10638,-50 1-3393,0-9-3643,18-6-1548,-86 10 5286,0 3 0,56 6 1,27 2-1594,-97-9-2234,60-8 0,-3-2 702,-40 9 3365,1 2-1,53 7 0,-28-2-4307,117-8 1,-103-1 2227,0 3 4007,72-1-2737,1-13-5736,-66 11 5211,-6 0 2764,-37-2-2337,65-8-1469,-68 10-2149,76 3-1,-112 1 2969,0 0-1,35-7 0,-41 4-72,1 1 1,-1 0-1,0 1 0,1 1 1,-1 0-1,1 1 1,-1 0-1,19 4 0,-13-1-506,1-2-1,-1 0 1,1 0-1,0-2 1,37-4-1,-28 2-909,52 3 1,-10 2-540,92-15 5487,-122 8-3720,-4 3-546,0 1 1,0 2 0,58 10 0,-70-9-111,-15-2 269,0 0 1,0-1 0,12-2 0,-13 1-87,0 1 0,0-1-1,1 2 1,13 1 0,2 6 78,-1 0-669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09:54.41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82,'83'-2,"91"4,-121 7,-38-5,0-2,20 2,446-3,-233-2,440 1,-654-2,39-6,-39 3,36 0,779 5,-376 1,-454-3,0 0,-1 0,26-9,24-3,48 5,169 7,-128 5,837-3,-978-1,-1-1,1-1,-1 0,26-9,-24 7,0 0,0 1,26-2,250 4,-142 4,1061-2,-1176 2,41 7,26 1,550-9,-317-3,935 2,-1255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09:57.576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61,'8'-1,"0"0,0-1,0 0,0 0,0 0,11-6,19-6,-9 6,0 1,0 2,1 1,44 0,597 5,-664-1,0 0,0 1,0 0,-1 0,1 1,0 0,-1 0,1 1,-1-1,1 1,-1 1,0-1,-1 1,1 0,0 1,-1-1,0 1,7 9,-7-9,-1 0,1-1,-1 1,1-1,1 0,-1 0,1-1,-1 1,1-1,0 0,0-1,0 0,1 0,-1 0,10 1,8 0,0-1,45-3,-37 1,-15-1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0:12.125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1,'1'0,"-1"1,0 0,1 0,-1 0,1 0,-1 0,1-1,-1 1,1 0,0-1,-1 1,1 0,0-1,0 1,-1 0,1-1,0 0,0 1,1 0,21 9,-20-9,9 3,2 2,0 0,0-2,1 0,0 0,0-1,24 1,643-4,-300-1,759 1,-977-11,9 1,459 11,-497 9,3 1,2752-13,-1606 3,-1265-2,0-1,24-6,-22 4,34-2,220 7,-258-1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3:55.239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82,'1064'0,"-1043"1,-1 1,21 4,-19-2,32 2,164-6,-101 0,-97 1,0 1,29 6,-2 1,2-1,-22-3,56 3,370-9,-434 0,0-1,24-6,-22 4,34-2,93 8,59-4,-172-4,0-1,-1-2,0-1,44-20,-42 16,-13 5,-8 2,0 1,1 1,-1 1,1 0,0 1,30-2,760 5,-333 1,-119-1,-337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4:01.837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1 101,'56'-1,"65"2,-68 8,-37-5,30 2,-31-5,12 0,0 1,35 7,-29-4,0-1,1-2,61-3,-23-1,2099 2,-2155-1,0 0,0-1,-1-1,1 0,18-7,75-34,-9 4,-78 32,0 1,1 1,0 1,0 1,0 1,26 0,1132 5,-669-3,-496 2,0 1,0 1,0 0,23 8,-22-5,1-2,-1 0,25 2,51 4,-53-5,44 0,-6-5,-61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0:47:49.370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1,'2628'0,"-2609"0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4:14.489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82,'572'0,"-553"-1,1-1,23-6,-22 4,34-2,-45 6,3 0,0 0,1-1,-1-1,0 0,0-1,12-4,11-4,1 1,0 3,47-5,-10 6,104 6,-68 3,1248-4,-1347 3,1-1,-1 1,0 1,0 0,0 1,0 0,0 1,-1 0,14 8,-8-4,0-1,30 11,-5-8,0-1,0-2,1-2,0-2,43-1,210-4,-292 1,0 0,0 0,0-1,0 1,0-1,0 0,0 1,-1-1,1-1,0 1,0 0,-1-1,1 1,0-1,-1 0,3-2,-3 2,-1 0,0 1,0-1,0 0,0 0,0 0,0 1,0-1,-1 0,1 0,-1 0,1 0,-1 0,0 0,0 0,0 0,0-1,0 1,0 0,0 0,-1 0,1 0,-1 0,0 0,-1-2,2 2,-1 1,0-1,0 0,0 1,0 0,0-1,-1 1,1 0,0-1,-1 1,1 0,0 0,-1 0,-2-1,-9-4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4:25.640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81,'1435'0,"-1410"-2,41-6,-41 4,39-2,783 7,-817 0,39 7,-39-3,38 0,-26-5,-20-1,1 1,-1 1,1 1,-1 0,1 2,-1 1,24 8,150 53,-171-61,1-2,-1-1,1-1,41-3,-7 0,83 3,110-3,-88-13,-128 11,25-5,-33 4,50-2,373 8,-422-3,41-6,21-2,-14 11,-41 0,1-2,53-7,28-5,-6 1,-51 5,0 3,84 6,-41 0,153-23,-132 6,117-1,244 7,-305 10,-180-1,282-11,-173 3,131 7,-110 2,340-1,-455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4:28.948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79,'592'0,"-572"-1,0-1,21-5,-19 3,32-2,76 8,56-4,-50-18,-77 13,-23 1,48 0,-63 5,-1-1,20-5,-18 3,32-2,83 6,-120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5:03.371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62,'5515'0,"-5491"-2,0 0,0-2,29-7,39-7,176 14,-148 6,-51-1,-24 1,55-6,-47-5,-35 5,0 1,21-1,519 3,-271 3,422-2,-693 1,1 1,-1 0,0 1,24 8,-20-5,1-1,23 3,83 11,-75-10,0-2,54 0,-11-9,125 3,-150 9,-44-6,40 2,-49-6,0 0,0 2,-1 0,1 1,0 1,-1 0,17 7,-22-7,-1-1,1 0,0-1,1 0,15 0,61-3,-34-1,757 2,-774-2,40-6,-39 3,43-1,2 8,89-4,-168 2,0-2,1 1,-1 0,0-1,0 0,0 0,0 0,6-4,-6 3,1 0,-1 1,1-1,0 1,0 0,5-1,4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5:16.89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23,'6972'0,"-6957"-1,0-1,26-5,22-3,350 8,-211 4,-144-2,-42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5:42.452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20,'137'-10,"2"0,747 11,-858 0,39 8,-37-5,30 2,635-5,-339-3,1322 2,-1661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6:01.41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0,'5553'0,"-5536"0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6:14.111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81,'2103'0,"-2074"-2,0-1,-1-2,0-1,53-17,-52 13,1 1,0 2,1 1,33-2,298 7,-172 3,-169-3,1 1,0 1,0 1,-1 1,1 0,-1 2,40 15,-45-14,1-1,0 0,0-1,0 0,33 1,91-6,-56-1,3123 2,-3192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6:29.080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21,'769'0,"-739"-2,39-6,-38 3,37 0,1484 4,-730 3,-701 8,3 0,-103-9,0 1,0 1,37 11,-36-8,-1-2,1 0,30 2,638-5,-325-3,151 2,-499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6:52.434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1 179,'666'0,"-621"2,-1 3,0 1,0 2,43 14,-75-18,-1 0,0 1,13 8,-15-9,-1 1,0-1,1 0,0-1,0 0,15 3,24-3,79-4,-45-1,618 2,-666-2,0-1,50-12,-50 8,0 2,50-3,-70 8,12 1,-1-1,0-2,0 0,0-2,26-7,-25 5,-1 0,1 2,37-1,-39 3,-14 1,0-1,1-1,-1 0,17-7,-17 6,0 1,0 0,0 0,20-2,204 3,-114 4,818-2,-908 1,44 8,-44-4,41 1,-50-5,0 1,0 1,-1 1,24 8,-15-4,-4-4,-1 0,1-2,0 0,0-2,0-1,38-5,67-25,-96 22,-7 3,0 1,0 1,30 0,85 5,-50 1,1309-2,-1383-1,-1-1,25-5,24-3,306 8,-191 4,422-2,-586 1,-1 0,22 6,22 2,260-6,-179-4,-118 2,45 8,-44-4,34 0,428-3,-236-4,-209 2,1 1,-1 3,0 1,42 12,-48-11,-1-1,1-2,-1-1,56-4,-14 0,590 2,-522-10,-14-1,-18 2,16-1,-86 8,1-3,-1-1,53-15,10-1,301-35,-118 19,-209 26,123-3,262 16,-449 0,-1 1,28 6,-27-5,1 0,20 1,237-4,-254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0:48:07.32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0 114,'8'5,"-1"0,1-1,0 0,0 0,0-1,0 0,1-1,9 2,-15-3,21 3,0 0,0-2,44-1,-38-1,56 7,-4 2,0-3,111-7,-73 0,433 1,-533-2,0-1,1-1,-1-1,-1-1,37-15,-41 15,18-7,-12 5,40-12,74-17,-32 8,-64 21,1 1,69-3,81 10,-76 2,328-2,-415 1,43 9,4-1,27 3,-58-5,62 0,-97-7,26-1,0 1,-1 2,1 1,65 15,-73-11,1-1,0-2,42 3,85-8,-60-1,304 2,-393 0,1 0,-1 0,0 1,0 0,0 0,0 0,0 1,0-1,-1 1,1 1,0-1,-1 0,1 1,-1 0,0 0,0 0,0 1,0-1,-1 1,5 7,-5-8,0 1,1-1,-1 0,0 0,1 0,0 0,0-1,0 1,0-1,0 0,0 0,1 0,-1-1,1 0,-1 0,9 1,7 0,-1-1,36-4,-15 1,517 1,-297 2,-241-1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7:02.451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0 208,'998'0,"-899"-2,152-24,-141 3,-72 14,0 1,1 2,39-1,89 9,91-3,-183-8,-46 5,38-2,433 7,-463-3,40-6,26-3,304 11,-194 1,-202 0,-1 0,0 1,1 0,-1 1,0 0,0 0,-1 1,13 7,-12-6,0 0,1-1,0 0,0 0,0-1,20 2,186-4,-99-3,-96 1,45-8,-42 4,33-1,51 7,42-2,-83-8,-43 5,40-2,1494 5,-735 3,-398-2,-386-2,0-2,47-11,-43 7,59-4,-43 11,-25 1,1-1,38-8,-63 8,0-2,0 1,0-1,0-1,-1 0,20-11,-26 13,0 0,0-1,1 2,-1-1,0 0,1 1,-1 0,1 0,-1 0,1 0,0 1,-1 0,1 0,-1 0,1 1,0-1,-1 1,1 0,-1 0,1 1,-1-1,0 1,7 4,3 3,0 1,0 1,-2 0,1 1,11 14,-3-4,-16-17,1 0,0-1,0 0,0 0,0-1,1 0,-1 0,1 0,0-1,0 1,0-2,0 1,11 0,12 0,60-3,-40-1,25 3,66-3,-88-7,-38 6,0 0,20-1,-24 3,0 0,0-1,0-1,0 0,14-6,-13 5,-1 0,1 0,0 1,18-2,30 1,83-18,-62 4,1 4,1 3,96 0,-151 11,-1-1,51-8,-39 3,1 3,-1 2,43 3,62-3,-116-4,-25 4,1 0,-1 0,1 1,-1-1,1 1,-1 0,1 0,-1 0,1 0,-1 1,1-1,-1 1,1 0,5 2,48 25,-43-19,1-1,-1-1,2-1,-1 0,1-1,0 0,0-1,28 2,238-5,-126-3,1557 2,-1699-1,1-1,26-5,-25 3,0 1,19-1,89 5,40-2,-106-8,-41 5,34-2,165 7,-199-1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7:11.028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0 141,'5'-1,"-1"1,0-1,0 0,1 0,5-3,15-4,67 1,-10 2,100-10,-44 6,305 0,-276 11,1736-2,-1878 1,44 8,-44-5,42 3,-52-7,73 1,134-15,-168 7,-30 5,-1-1,0-1,0-1,0-1,-1-1,24-11,-34 14,0 0,0 0,1 2,-1-1,1 2,-1 0,1 0,18 2,-10-1,40-5,10-3,0 3,106 5,-70 1,523-1,-611 2,-1 1,0 0,0 1,-1 1,1 1,-1 0,20 11,-9-5,41 13,-40-20,-1 0,1-2,53-1,3 1,-22 6,-41-6,31 3,-26-4,31 6,-33-3,42 1,327-7,-369 2,37 7,8 0,342-5,-227-4,-105-4,0-3,113-26,-95 15,-18 5,0 4,122 0,470 12,-414-2,-246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7:13.117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1,'1359'0,"-1342"0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7:16.61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1,'1576'0,"-1559"0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8:15.836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 21,'167'-1,"183"3,-304 1,0 2,0 2,0 2,75 25,-93-27,-1-1,1-2,-1-1,1 0,37-3,53 5,-56 3,109 28,-103-18,0-2,2-3,-1-4,125 2,463-12,-629-1,0-1,-1-1,30-9,27-4,11-4,-20 3,-16 1,-43 12,34-8,13 7,0 3,72 5,-28 0,120-2,-300-15,-10 11,64 5,-1-1,0-2,1 0,-1-1,1 0,-20-8,22 6,-1 1,0 0,0 1,0 1,0 1,-25 0,-21 0,-59-18,89 11,0 3,-51-3,-525 9,591 0,0 1,-24 6,22-4,-34 2,-413-5,227-3,-1098 2,1322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8:56.818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1 121,'550'0,"-523"1,45 8,-46-5,47 3,-42-6,38 7,12 0,-41-4,-1 2,0 1,39 13,-17-4,-32-11,-1-2,1-1,0 0,39-5,-6 1,340 2,-397 0,1-1,0 0,0 0,7-2,-12 3,0-1,0 1,0 0,0-1,0 1,-1-1,1 1,0-1,0 1,-1-1,1 1,0-1,-1 0,1 1,0-2,0 1,-1 0,0 1,0-1,0 1,0-1,0 0,0 1,-1-1,1 1,0-1,0 0,0 1,0-1,-1 1,1-1,0 1,-1-1,1 1,0-1,-1 1,1-1,-1 1,1-1,0 1,-1 0,1-1,-2 0,-8-5,1 1,-2 0,1 0,-1 1,1 0,-1 1,-21-4,-5-3,-57-9,72 16,0-1,0-1,0-1,-33-14,42 15,0 1,0 0,0 1,-1 1,1 0,-1 0,1 2,-1-1,-16 3,-38-2,67 0,-1 0,1-1,-1 1,1 0,-1 0,0-1,1 1,-1-1,1 1,0-1,-1 0,1 0,-1 0,1 1,0-1,0 0,-1-1,1 1,0 0,0 0,0 0,-1-3,-4-3,4 5,0 1,1 0,-1-1,0 1,0 0,0 0,0 0,0 1,0-1,0 0,0 1,0-1,0 1,-3 0,-35-1,28 1,-183 1,1938-1,-1717-1,44-8,-44 5,43-2,1331 5,-655 2,-727 0,0 1,24 5,26 3,13-10,-55-1,1 1,-1 1,43 7,35 7,-31-5,-11-4,0-2,79-6,-40 0,-28 1,78 3,-150-2,0 0,0 0,0 0,0 0,1 0,-1 1,0-1,0 0,0 1,0-1,0 0,0 1,0 0,0-1,0 1,0-1,0 1,1 1,-5 4,-12-2,-39 0,-85-5,51 0,62 0,-18 1,1 1,-60 10,53-4,36-6,0 0,0 2,0 0,-18 6,14-3,0-1,0-1,0 0,-1-2,-28 1,27-1,-47 6,40-4,-36 1,32-4,-6-2,1 2,-57 10,48-5,0-2,0-2,-52-4,10 0,-815 2,883-1,0-1,-24-5,22 3,-34-3,5 6,14 1,0-1,-39-8,47 6,1 0,-31 2,31 1,0-1,-34-6,1-1,0 2,-119 6,76 2,-639-2,608-11,5 1,-48 11,160-1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9:05.619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2,'415'0,"-400"1,-1 1,28 5,-27-3,0-1,21 1,64 5,-61-4,39 0,552-6,-602 0,0-2,53-12,-50 7,58-4,212 11,-150 2,-136 0,-1 1,28 5,-27-3,1-1,20 1,9-4,-25 0,0 0,0 1,-1 1,1 1,33 9,-28-6,-1 0,2-2,-1-1,0-1,1-1,29-2,-48 1,5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9:17.001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61,'611'0,"-574"-1,37-7,27-2,513 9,-298 2,192-1,-493 0,0-2,28-6,-27 5,1 0,19-1,39 2,145-8,212 0,-273 12,451-2,-593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9:29.802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81,'85'0,"555"-20,-457-1,310-18,207 39,-278 2,978-2,-1367 2,0 2,0 2,0 0,49 18,33 7,260 51,-300-63,-41-10,36 6,-22-8,-20-2,54 2,134-7,-1033 0,791-2,-44-7,44 5,-42-2,-505 6,549-1,-42-8,40 5,-33-2,-483 5,262 2,-311-1,537-2,-83-16,86 10,-95-4,-570 13,686-2,-39-7,-15-1,52 6,0-2,-33-8,37 6,0 2,0 1,-33-1,-272 6,316-1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9:32.701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0,'631'0,"-617"1,0 1,0 0,0 1,25 8,-22-5,0-1,27 3,187-5,-123-5,168 2,-260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06:26.472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72,'169'2,"181"-4,-319-2,57-12,0-1,-12 1,-56 11,-1 1,38-4,260 6,-155 4,368-2,-517 1,1 0,22 6,-22-4,1-1,15 1,56-2,-39-2,0 2,52 9,-74-7,46 0,-5-1,-60-1,0 0,-1 0,1 1,0 0,-1 0,0 0,1 1,-1-1,9 7,19 10,-21-15,1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9:44.272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3,'62'-1,"-20"0,-1 1,68 10,-58-4,0-1,89-5,35 2,-159 0,1 2,-1 0,0 0,25 12,18 5,-19-9,-14-3,0-2,1-1,0 0,0-2,30 0,572-6,-608 4,39 6,8 0,104-4,84 6,-44 29,-95-18,-72-16,-1-1,89-5,-48 0,355 1,-419-2,0 0,1-1,35-11,25-4,112-4,-121 14,49-2,12 0,0 0,404 10,-521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19:49.673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0 103,'1396'0,"-1366"-1,-1-2,0-2,-1-1,29-9,-28 7,1 1,-1 1,50-3,-47 8,1-1,0-2,47-11,-35 7,1 2,-1 2,1 2,58 5,-10-2,449-1,-518 2,-2 1,1 0,0 2,34 12,-31-9,1-1,50 7,187-12,-137-4,315 2,-422 2,0 1,0 0,0 1,0 2,-1 0,23 10,-23-8,0 0,1-2,1-1,-1 0,41 3,52-9,-101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8T09:20:18.532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1 218,'1495'0,"-1471"-1,41-8,-39 5,32-2,25 6,-24 0,-1-2,104-17,-12-22,-108 27,1 2,0 1,1 3,50-3,-66 8,0-1,0-1,41-13,-42 10,0 1,0 2,52-5,35 12,67-3,-116-9,-41 6,44-2,531 6,-571 2,0 1,0 1,31 9,36 5,269 34,-330-47,-2 0,-1 1,42 13,-56-15,1 0,-1-1,1 0,23 0,32 4,-41-3,49 0,-45-3,35 5,76 7,-8-1,-62-5,144-5,-110-4,-88 2,20 1,0-2,-1-2,0-1,51-13,-58 10,1 1,0 2,38 0,-29 2,55-10,-55 4,1 2,72-1,-105 6,0-1,0 0,0 0,0-1,15-6,-12 4,0 0,26-3,9 5,66 4,37-1,-81-9,-42 4,43-1,-57 5,-12 0,0 1,1 0,-1 0,0 0,1 1,-1 0,0 0,7 2,-12-3,0 0,0 0,0 0,1 0,-1 0,0 0,0 0,0 0,0 1,1-1,-1 0,0 0,0 0,0 0,0 0,0 0,0 1,0-1,0 0,1 0,-1 0,0 0,0 1,0-1,0 0,0 0,0 0,0 0,0 1,0-1,0 0,0 0,0 0,0 0,0 1,0-1,0 0,0 0,0 0,-1 1,-6 6,-12 3,-19 4,-1-3,0-1,-69 8,86-14,-81 6,-194-4,172-7,90 2,-41 8,-25 1,-496-8,287-4,261-1,0-2,-86-21,76 14,-23-6,39 7,0 2,-1 2,-76-2,71 10,-1 2,1 2,0 3,0 1,-58 20,35-4,-93 28,125-45,18-4,1 2,-22 7,25-8,0-1,1-1,-1 0,-1-1,1-1,-25-2,15 1,-47 6,6 1,0-3,-78-4,-44 1,-4 18,47 2,5-1,-19 8,111-17,-80 7,-74-17,109-2,79 0,1 0,-26-7,-20-1,57 8,1 1,0-1,-1 0,1 0,0 0,0 0,-1-1,1 0,0 0,0 0,1 0,-1-1,0 1,1-1,0 0,-1 0,1 0,-4-6,1 3,0 1,0 0,-1 0,0 1,0-1,0 2,0-1,-8-2,-10-3,-29-5,36 10,5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7T11:07:28.780"/>
    </inkml:context>
    <inkml:brush xml:id="br0">
      <inkml:brushProperty name="width" value="0.2" units="cm"/>
      <inkml:brushProperty name="height" value="0.4" units="cm"/>
      <inkml:brushProperty name="color" value="#9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1 107,'1183'0,"-1169"-1,0-1,-1 0,1-1,24-8,27-6,-36 13,4-2,64-2,456 9,-526-2,38-7,19-1,77 10,67-2,-163-8,-39 5,35-1,-30 4,33-7,-34 4,39-1,697 6,-758-1,0 1,0 0,0 0,0 1,-1 0,1 0,12 6,2 3,24 16,-31-17,0-1,1-1,-1 0,24 7,-18-8,38 18,-47-18,1-1,0-1,0 0,1-1,-1 0,1-1,22 3,-22-5,38-1,-51 0,1 0,0-1,0 1,-1 0,1-1,0 1,-1-1,1 1,0-1,-1 0,1 0,-1 1,1-1,-1 0,1-1,-1 1,0 0,0 0,1-1,-1 1,0 0,0-1,1-1,-2 2,0 0,0 0,1 1,-1-1,0 0,0 0,0 0,0 0,0 0,0 1,0-1,0 0,-1 0,1 0,0 1,0-1,-1 0,1 0,0 0,-1 1,1-1,-1 0,1 1,-1-1,1 0,-1 1,0-1,1 1,-1-1,0 1,1-1,-1 1,0 0,0-1,1 1,-1 0,-1-1,-36-8,26 7,-120-26,115 26,0 1,-23 2,30 0,0-1,0 0,0 0,0-1,0 0,0-1,0 0,0-1,-17-6,15 3,-1 1,0 1,0 0,-23-3,-18-6,34 8,0 1,0 0,-37-1,-64 6,42 1,-556-2,624 1,0 0,-1 1,-11 2,-26 5,43-9,0 1,0 1,0-1,1 1,-1 0,0 0,-9 5,-7 3,2-3,-1-2,1 0,-1-2,-30 2,-213-2,140-5,-334 2,443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58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B003B0D-B5CF-493C-B6A0-FE9F27061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7" y="9552183"/>
            <a:ext cx="472239" cy="435959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6000DA-6082-448B-8460-5CC16C0CF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27520" y="9552183"/>
            <a:ext cx="402696" cy="328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FAF847F-4B74-4186-B6C4-5823949BFA5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98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8034E7-00B4-4C13-BFAB-A0534FCB89AD}"/>
              </a:ext>
            </a:extLst>
          </p:cNvPr>
          <p:cNvSpPr txBox="1"/>
          <p:nvPr userDrawn="1"/>
        </p:nvSpPr>
        <p:spPr>
          <a:xfrm>
            <a:off x="603531" y="9660540"/>
            <a:ext cx="2034579" cy="2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3" dirty="0"/>
              <a:t>Copyright Drive Resources</a:t>
            </a:r>
            <a:endParaRPr lang="en-NZ" sz="723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7145BFE-DC24-4104-A0F8-C47A9007A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7" y="9552183"/>
            <a:ext cx="472239" cy="4359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F083-780A-4768-B3A1-042D11D2C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27520" y="9552183"/>
            <a:ext cx="402696" cy="328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FAF847F-4B74-4186-B6C4-5823949BFA5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844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BCB3-DC78-49A5-A95A-95BD9AB5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9" y="398489"/>
            <a:ext cx="6520220" cy="428642"/>
          </a:xfrm>
          <a:prstGeom prst="rect">
            <a:avLst/>
          </a:prstGeom>
        </p:spPr>
        <p:txBody>
          <a:bodyPr/>
          <a:lstStyle>
            <a:lvl1pPr algn="ctr">
              <a:defRPr sz="216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CC9EA7E-F33D-44BC-B60A-6574656C4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27520" y="9552183"/>
            <a:ext cx="402696" cy="328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FAF847F-4B74-4186-B6C4-5823949BFA5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730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BCB3-DC78-49A5-A95A-95BD9AB5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9" y="398489"/>
            <a:ext cx="6520220" cy="428642"/>
          </a:xfrm>
          <a:prstGeom prst="rect">
            <a:avLst/>
          </a:prstGeom>
        </p:spPr>
        <p:txBody>
          <a:bodyPr/>
          <a:lstStyle>
            <a:lvl1pPr algn="ctr">
              <a:defRPr sz="216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C76111-9863-4CD1-AFBA-47A37E711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7" y="9552183"/>
            <a:ext cx="472239" cy="435959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0A5B41-63B9-41A4-83BD-F8E3AF582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27520" y="9552183"/>
            <a:ext cx="402696" cy="328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FAF847F-4B74-4186-B6C4-5823949BFA5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53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ogo,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BCB3-DC78-49A5-A95A-95BD9AB5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9" y="398489"/>
            <a:ext cx="6520220" cy="428642"/>
          </a:xfrm>
          <a:prstGeom prst="rect">
            <a:avLst/>
          </a:prstGeom>
        </p:spPr>
        <p:txBody>
          <a:bodyPr/>
          <a:lstStyle>
            <a:lvl1pPr algn="ctr">
              <a:defRPr sz="216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FB0E1-77DC-428D-BE2F-340A8CA8067E}"/>
              </a:ext>
            </a:extLst>
          </p:cNvPr>
          <p:cNvSpPr txBox="1"/>
          <p:nvPr userDrawn="1"/>
        </p:nvSpPr>
        <p:spPr>
          <a:xfrm>
            <a:off x="613341" y="9682138"/>
            <a:ext cx="2034579" cy="2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3" dirty="0"/>
              <a:t>Copyright Drive Resources</a:t>
            </a:r>
            <a:endParaRPr lang="en-NZ" sz="723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6AB25B-C61B-4745-89EC-6E8972546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7" y="9552183"/>
            <a:ext cx="472239" cy="43595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295304-C501-477C-85A2-B60609960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27520" y="9552183"/>
            <a:ext cx="402696" cy="328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FAF847F-4B74-4186-B6C4-5823949BFA5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743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06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1" r:id="rId3"/>
    <p:sldLayoutId id="2147483663" r:id="rId4"/>
    <p:sldLayoutId id="2147483666" r:id="rId5"/>
    <p:sldLayoutId id="2147483664" r:id="rId6"/>
  </p:sldLayoutIdLst>
  <p:txStyles>
    <p:titleStyle>
      <a:lvl1pPr algn="l" defTabSz="619545" rtl="0" eaLnBrk="1" latinLnBrk="0" hangingPunct="1">
        <a:lnSpc>
          <a:spcPct val="90000"/>
        </a:lnSpc>
        <a:spcBef>
          <a:spcPct val="0"/>
        </a:spcBef>
        <a:buNone/>
        <a:defRPr sz="29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886" indent="-154886" algn="l" defTabSz="619545" rtl="0" eaLnBrk="1" latinLnBrk="0" hangingPunct="1">
        <a:lnSpc>
          <a:spcPct val="90000"/>
        </a:lnSpc>
        <a:spcBef>
          <a:spcPts val="678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1pPr>
      <a:lvl2pPr marL="464659" indent="-154886" algn="l" defTabSz="61954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6" kern="1200">
          <a:solidFill>
            <a:schemeClr val="tx1"/>
          </a:solidFill>
          <a:latin typeface="+mn-lt"/>
          <a:ea typeface="+mn-ea"/>
          <a:cs typeface="+mn-cs"/>
        </a:defRPr>
      </a:lvl2pPr>
      <a:lvl3pPr marL="774431" indent="-154886" algn="l" defTabSz="61954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84203" indent="-154886" algn="l" defTabSz="61954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1393975" indent="-154886" algn="l" defTabSz="61954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1703748" indent="-154886" algn="l" defTabSz="61954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6pPr>
      <a:lvl7pPr marL="2013520" indent="-154886" algn="l" defTabSz="61954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7pPr>
      <a:lvl8pPr marL="2323293" indent="-154886" algn="l" defTabSz="61954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8pPr>
      <a:lvl9pPr marL="2633065" indent="-154886" algn="l" defTabSz="619545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9545" rtl="0" eaLnBrk="1" latinLnBrk="0" hangingPunct="1">
        <a:defRPr sz="1219" kern="1200">
          <a:solidFill>
            <a:schemeClr val="tx1"/>
          </a:solidFill>
          <a:latin typeface="+mn-lt"/>
          <a:ea typeface="+mn-ea"/>
          <a:cs typeface="+mn-cs"/>
        </a:defRPr>
      </a:lvl1pPr>
      <a:lvl2pPr marL="309773" algn="l" defTabSz="619545" rtl="0" eaLnBrk="1" latinLnBrk="0" hangingPunct="1">
        <a:defRPr sz="1219" kern="1200">
          <a:solidFill>
            <a:schemeClr val="tx1"/>
          </a:solidFill>
          <a:latin typeface="+mn-lt"/>
          <a:ea typeface="+mn-ea"/>
          <a:cs typeface="+mn-cs"/>
        </a:defRPr>
      </a:lvl2pPr>
      <a:lvl3pPr marL="619545" algn="l" defTabSz="619545" rtl="0" eaLnBrk="1" latinLnBrk="0" hangingPunct="1"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929317" algn="l" defTabSz="619545" rtl="0" eaLnBrk="1" latinLnBrk="0" hangingPunct="1"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1239089" algn="l" defTabSz="619545" rtl="0" eaLnBrk="1" latinLnBrk="0" hangingPunct="1"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1548862" algn="l" defTabSz="619545" rtl="0" eaLnBrk="1" latinLnBrk="0" hangingPunct="1">
        <a:defRPr sz="1219" kern="1200">
          <a:solidFill>
            <a:schemeClr val="tx1"/>
          </a:solidFill>
          <a:latin typeface="+mn-lt"/>
          <a:ea typeface="+mn-ea"/>
          <a:cs typeface="+mn-cs"/>
        </a:defRPr>
      </a:lvl6pPr>
      <a:lvl7pPr marL="1858634" algn="l" defTabSz="619545" rtl="0" eaLnBrk="1" latinLnBrk="0" hangingPunct="1">
        <a:defRPr sz="1219" kern="1200">
          <a:solidFill>
            <a:schemeClr val="tx1"/>
          </a:solidFill>
          <a:latin typeface="+mn-lt"/>
          <a:ea typeface="+mn-ea"/>
          <a:cs typeface="+mn-cs"/>
        </a:defRPr>
      </a:lvl7pPr>
      <a:lvl8pPr marL="2168407" algn="l" defTabSz="619545" rtl="0" eaLnBrk="1" latinLnBrk="0" hangingPunct="1">
        <a:defRPr sz="1219" kern="1200">
          <a:solidFill>
            <a:schemeClr val="tx1"/>
          </a:solidFill>
          <a:latin typeface="+mn-lt"/>
          <a:ea typeface="+mn-ea"/>
          <a:cs typeface="+mn-cs"/>
        </a:defRPr>
      </a:lvl8pPr>
      <a:lvl9pPr marL="2478179" algn="l" defTabSz="619545" rtl="0" eaLnBrk="1" latinLnBrk="0" hangingPunct="1">
        <a:defRPr sz="12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Sue%20de%20Lautour\Downloads\TMoA%20Whakapa&#204;&#132;keha&#204;&#132;tanga%20Dec%202017%20V1%20%20(2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iveresources.org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customXml" Target="../ink/ink80.xml"/><Relationship Id="rId18" Type="http://schemas.openxmlformats.org/officeDocument/2006/relationships/image" Target="../media/image93.png"/><Relationship Id="rId3" Type="http://schemas.openxmlformats.org/officeDocument/2006/relationships/customXml" Target="../ink/ink75.xml"/><Relationship Id="rId7" Type="http://schemas.openxmlformats.org/officeDocument/2006/relationships/customXml" Target="../ink/ink77.xml"/><Relationship Id="rId12" Type="http://schemas.openxmlformats.org/officeDocument/2006/relationships/image" Target="../media/image90.png"/><Relationship Id="rId17" Type="http://schemas.openxmlformats.org/officeDocument/2006/relationships/customXml" Target="../ink/ink82.xml"/><Relationship Id="rId2" Type="http://schemas.openxmlformats.org/officeDocument/2006/relationships/image" Target="../media/image85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customXml" Target="../ink/ink79.xml"/><Relationship Id="rId5" Type="http://schemas.openxmlformats.org/officeDocument/2006/relationships/customXml" Target="../ink/ink76.xml"/><Relationship Id="rId15" Type="http://schemas.openxmlformats.org/officeDocument/2006/relationships/customXml" Target="../ink/ink81.xml"/><Relationship Id="rId10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openxmlformats.org/officeDocument/2006/relationships/customXml" Target="../ink/ink78.xml"/><Relationship Id="rId1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9.xm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17.xml"/><Relationship Id="rId18" Type="http://schemas.openxmlformats.org/officeDocument/2006/relationships/image" Target="../media/image24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1.png"/><Relationship Id="rId17" Type="http://schemas.openxmlformats.org/officeDocument/2006/relationships/customXml" Target="../ink/ink19.xml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20.png"/><Relationship Id="rId19" Type="http://schemas.openxmlformats.org/officeDocument/2006/relationships/customXml" Target="../ink/ink20.xml"/><Relationship Id="rId4" Type="http://schemas.openxmlformats.org/officeDocument/2006/relationships/image" Target="../media/image17.png"/><Relationship Id="rId9" Type="http://schemas.openxmlformats.org/officeDocument/2006/relationships/customXml" Target="../ink/ink15.xml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customXml" Target="../ink/ink26.xml"/><Relationship Id="rId18" Type="http://schemas.openxmlformats.org/officeDocument/2006/relationships/image" Target="../media/image34.png"/><Relationship Id="rId26" Type="http://schemas.openxmlformats.org/officeDocument/2006/relationships/image" Target="../media/image38.png"/><Relationship Id="rId3" Type="http://schemas.openxmlformats.org/officeDocument/2006/relationships/customXml" Target="../ink/ink21.xml"/><Relationship Id="rId21" Type="http://schemas.openxmlformats.org/officeDocument/2006/relationships/customXml" Target="../ink/ink30.xml"/><Relationship Id="rId7" Type="http://schemas.openxmlformats.org/officeDocument/2006/relationships/customXml" Target="../ink/ink23.xml"/><Relationship Id="rId12" Type="http://schemas.openxmlformats.org/officeDocument/2006/relationships/image" Target="../media/image31.png"/><Relationship Id="rId17" Type="http://schemas.openxmlformats.org/officeDocument/2006/relationships/customXml" Target="../ink/ink28.xml"/><Relationship Id="rId25" Type="http://schemas.openxmlformats.org/officeDocument/2006/relationships/customXml" Target="../ink/ink32.xml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29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customXml" Target="../ink/ink25.xml"/><Relationship Id="rId24" Type="http://schemas.openxmlformats.org/officeDocument/2006/relationships/image" Target="../media/image37.png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23" Type="http://schemas.openxmlformats.org/officeDocument/2006/relationships/customXml" Target="../ink/ink31.xml"/><Relationship Id="rId28" Type="http://schemas.openxmlformats.org/officeDocument/2006/relationships/image" Target="../media/image39.png"/><Relationship Id="rId10" Type="http://schemas.openxmlformats.org/officeDocument/2006/relationships/image" Target="../media/image30.png"/><Relationship Id="rId19" Type="http://schemas.openxmlformats.org/officeDocument/2006/relationships/customXml" Target="../ink/ink29.xml"/><Relationship Id="rId4" Type="http://schemas.openxmlformats.org/officeDocument/2006/relationships/image" Target="../media/image27.png"/><Relationship Id="rId9" Type="http://schemas.openxmlformats.org/officeDocument/2006/relationships/customXml" Target="../ink/ink24.xml"/><Relationship Id="rId14" Type="http://schemas.openxmlformats.org/officeDocument/2006/relationships/image" Target="../media/image32.png"/><Relationship Id="rId22" Type="http://schemas.openxmlformats.org/officeDocument/2006/relationships/image" Target="../media/image36.png"/><Relationship Id="rId27" Type="http://schemas.openxmlformats.org/officeDocument/2006/relationships/customXml" Target="../ink/ink33.xml"/><Relationship Id="rId30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ustomXml" Target="../ink/ink36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38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45.xml"/><Relationship Id="rId18" Type="http://schemas.openxmlformats.org/officeDocument/2006/relationships/image" Target="../media/image56.png"/><Relationship Id="rId26" Type="http://schemas.openxmlformats.org/officeDocument/2006/relationships/image" Target="../media/image60.png"/><Relationship Id="rId3" Type="http://schemas.openxmlformats.org/officeDocument/2006/relationships/customXml" Target="../ink/ink40.xml"/><Relationship Id="rId21" Type="http://schemas.openxmlformats.org/officeDocument/2006/relationships/customXml" Target="../ink/ink49.xml"/><Relationship Id="rId34" Type="http://schemas.openxmlformats.org/officeDocument/2006/relationships/image" Target="../media/image64.png"/><Relationship Id="rId7" Type="http://schemas.openxmlformats.org/officeDocument/2006/relationships/customXml" Target="../ink/ink42.xml"/><Relationship Id="rId12" Type="http://schemas.openxmlformats.org/officeDocument/2006/relationships/image" Target="../media/image53.png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33" Type="http://schemas.openxmlformats.org/officeDocument/2006/relationships/customXml" Target="../ink/ink55.xml"/><Relationship Id="rId38" Type="http://schemas.openxmlformats.org/officeDocument/2006/relationships/image" Target="../media/image66.png"/><Relationship Id="rId2" Type="http://schemas.openxmlformats.org/officeDocument/2006/relationships/image" Target="../media/image48.png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29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customXml" Target="../ink/ink44.xml"/><Relationship Id="rId24" Type="http://schemas.openxmlformats.org/officeDocument/2006/relationships/image" Target="../media/image59.png"/><Relationship Id="rId32" Type="http://schemas.openxmlformats.org/officeDocument/2006/relationships/image" Target="../media/image63.png"/><Relationship Id="rId37" Type="http://schemas.openxmlformats.org/officeDocument/2006/relationships/customXml" Target="../ink/ink57.xml"/><Relationship Id="rId5" Type="http://schemas.openxmlformats.org/officeDocument/2006/relationships/customXml" Target="../ink/ink41.xml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28" Type="http://schemas.openxmlformats.org/officeDocument/2006/relationships/image" Target="../media/image61.png"/><Relationship Id="rId36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customXml" Target="../ink/ink48.xml"/><Relationship Id="rId31" Type="http://schemas.openxmlformats.org/officeDocument/2006/relationships/customXml" Target="../ink/ink54.xml"/><Relationship Id="rId4" Type="http://schemas.openxmlformats.org/officeDocument/2006/relationships/image" Target="../media/image49.png"/><Relationship Id="rId9" Type="http://schemas.openxmlformats.org/officeDocument/2006/relationships/customXml" Target="../ink/ink43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customXml" Target="../ink/ink52.xml"/><Relationship Id="rId30" Type="http://schemas.openxmlformats.org/officeDocument/2006/relationships/image" Target="../media/image62.png"/><Relationship Id="rId35" Type="http://schemas.openxmlformats.org/officeDocument/2006/relationships/customXml" Target="../ink/ink5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customXml" Target="../ink/ink63.xml"/><Relationship Id="rId18" Type="http://schemas.openxmlformats.org/officeDocument/2006/relationships/image" Target="../media/image75.png"/><Relationship Id="rId26" Type="http://schemas.openxmlformats.org/officeDocument/2006/relationships/image" Target="../media/image79.png"/><Relationship Id="rId3" Type="http://schemas.openxmlformats.org/officeDocument/2006/relationships/customXml" Target="../ink/ink58.xml"/><Relationship Id="rId21" Type="http://schemas.openxmlformats.org/officeDocument/2006/relationships/customXml" Target="../ink/ink67.xml"/><Relationship Id="rId34" Type="http://schemas.openxmlformats.org/officeDocument/2006/relationships/image" Target="../media/image83.png"/><Relationship Id="rId7" Type="http://schemas.openxmlformats.org/officeDocument/2006/relationships/customXml" Target="../ink/ink60.xml"/><Relationship Id="rId12" Type="http://schemas.openxmlformats.org/officeDocument/2006/relationships/image" Target="../media/image72.png"/><Relationship Id="rId17" Type="http://schemas.openxmlformats.org/officeDocument/2006/relationships/customXml" Target="../ink/ink65.xml"/><Relationship Id="rId25" Type="http://schemas.openxmlformats.org/officeDocument/2006/relationships/customXml" Target="../ink/ink69.xml"/><Relationship Id="rId33" Type="http://schemas.openxmlformats.org/officeDocument/2006/relationships/customXml" Target="../ink/ink73.xml"/><Relationship Id="rId2" Type="http://schemas.openxmlformats.org/officeDocument/2006/relationships/image" Target="../media/image67.png"/><Relationship Id="rId16" Type="http://schemas.openxmlformats.org/officeDocument/2006/relationships/image" Target="../media/image74.png"/><Relationship Id="rId20" Type="http://schemas.openxmlformats.org/officeDocument/2006/relationships/image" Target="../media/image76.png"/><Relationship Id="rId29" Type="http://schemas.openxmlformats.org/officeDocument/2006/relationships/customXml" Target="../ink/ink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customXml" Target="../ink/ink62.xml"/><Relationship Id="rId24" Type="http://schemas.openxmlformats.org/officeDocument/2006/relationships/image" Target="../media/image78.png"/><Relationship Id="rId32" Type="http://schemas.openxmlformats.org/officeDocument/2006/relationships/image" Target="../media/image82.png"/><Relationship Id="rId5" Type="http://schemas.openxmlformats.org/officeDocument/2006/relationships/customXml" Target="../ink/ink59.xml"/><Relationship Id="rId15" Type="http://schemas.openxmlformats.org/officeDocument/2006/relationships/customXml" Target="../ink/ink64.xml"/><Relationship Id="rId23" Type="http://schemas.openxmlformats.org/officeDocument/2006/relationships/customXml" Target="../ink/ink68.xml"/><Relationship Id="rId28" Type="http://schemas.openxmlformats.org/officeDocument/2006/relationships/image" Target="../media/image80.png"/><Relationship Id="rId36" Type="http://schemas.openxmlformats.org/officeDocument/2006/relationships/image" Target="../media/image84.png"/><Relationship Id="rId10" Type="http://schemas.openxmlformats.org/officeDocument/2006/relationships/image" Target="../media/image71.png"/><Relationship Id="rId19" Type="http://schemas.openxmlformats.org/officeDocument/2006/relationships/customXml" Target="../ink/ink66.xml"/><Relationship Id="rId31" Type="http://schemas.openxmlformats.org/officeDocument/2006/relationships/customXml" Target="../ink/ink72.xml"/><Relationship Id="rId4" Type="http://schemas.openxmlformats.org/officeDocument/2006/relationships/image" Target="../media/image68.png"/><Relationship Id="rId9" Type="http://schemas.openxmlformats.org/officeDocument/2006/relationships/customXml" Target="../ink/ink61.xml"/><Relationship Id="rId14" Type="http://schemas.openxmlformats.org/officeDocument/2006/relationships/image" Target="../media/image73.png"/><Relationship Id="rId22" Type="http://schemas.openxmlformats.org/officeDocument/2006/relationships/image" Target="../media/image77.png"/><Relationship Id="rId27" Type="http://schemas.openxmlformats.org/officeDocument/2006/relationships/customXml" Target="../ink/ink70.xml"/><Relationship Id="rId30" Type="http://schemas.openxmlformats.org/officeDocument/2006/relationships/image" Target="../media/image81.png"/><Relationship Id="rId35" Type="http://schemas.openxmlformats.org/officeDocument/2006/relationships/customXml" Target="../ink/ink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B5EAD636-E646-42F2-9BA0-E6AE52BAF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60" y="775314"/>
            <a:ext cx="4061754" cy="5709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65DBA5-E7E1-4E19-B019-2A43DDA2A01A}"/>
              </a:ext>
            </a:extLst>
          </p:cNvPr>
          <p:cNvSpPr txBox="1"/>
          <p:nvPr/>
        </p:nvSpPr>
        <p:spPr>
          <a:xfrm>
            <a:off x="625641" y="6715488"/>
            <a:ext cx="6529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Te Marautanga o Aotearoa describes the essential knowledge, skills, values and attitudes appropriate to Māori-medium schools.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A20B6-7EFE-4A17-92E5-99847694338D}"/>
              </a:ext>
            </a:extLst>
          </p:cNvPr>
          <p:cNvSpPr txBox="1"/>
          <p:nvPr/>
        </p:nvSpPr>
        <p:spPr>
          <a:xfrm>
            <a:off x="625640" y="7461817"/>
            <a:ext cx="6529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1400" dirty="0">
                <a:solidFill>
                  <a:srgbClr val="0070C0"/>
                </a:solidFill>
              </a:rPr>
              <a:t>Following are the first few pages of Te marautanga (curriculum) o Aotearoa.</a:t>
            </a:r>
          </a:p>
          <a:p>
            <a:pPr algn="ctr"/>
            <a:endParaRPr lang="mi-NZ" sz="1400" dirty="0">
              <a:solidFill>
                <a:srgbClr val="0070C0"/>
              </a:solidFill>
            </a:endParaRPr>
          </a:p>
          <a:p>
            <a:pPr algn="ctr"/>
            <a:r>
              <a:rPr lang="mi-NZ" sz="1400" dirty="0">
                <a:solidFill>
                  <a:srgbClr val="0070C0"/>
                </a:solidFill>
              </a:rPr>
              <a:t>Just thinking ‘out loud’ here, but what aspects can we take from here to help reframe our thinking around courses, units, resources and activities?</a:t>
            </a:r>
          </a:p>
          <a:p>
            <a:pPr algn="ctr"/>
            <a:endParaRPr lang="mi-NZ" sz="1400" dirty="0">
              <a:solidFill>
                <a:srgbClr val="0070C0"/>
              </a:solidFill>
            </a:endParaRPr>
          </a:p>
          <a:p>
            <a:pPr algn="ctr"/>
            <a:r>
              <a:rPr lang="mi-NZ" sz="1400" dirty="0">
                <a:solidFill>
                  <a:srgbClr val="0070C0"/>
                </a:solidFill>
              </a:rPr>
              <a:t>Annotations and thoughts by Sue de Lautour, </a:t>
            </a:r>
            <a:r>
              <a:rPr lang="mi-NZ" sz="1400" dirty="0">
                <a:solidFill>
                  <a:srgbClr val="0070C0"/>
                </a:solidFill>
                <a:hlinkClick r:id="rId4"/>
              </a:rPr>
              <a:t>Drive Resources</a:t>
            </a:r>
            <a:endParaRPr lang="en-N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5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BDFD2A-9959-4EE1-A2BA-8D98AD12F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92" y="406605"/>
            <a:ext cx="5833213" cy="90030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F2F419-BF98-451C-A7C3-099D3B9A2D05}"/>
                  </a:ext>
                </a:extLst>
              </p14:cNvPr>
              <p14:cNvContentPartPr/>
              <p14:nvPr/>
            </p14:nvContentPartPr>
            <p14:xfrm>
              <a:off x="1396180" y="2040313"/>
              <a:ext cx="2233800" cy="80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F2F419-BF98-451C-A7C3-099D3B9A2D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0540" y="1968673"/>
                <a:ext cx="23054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9ACEB8-9563-4B61-9D7B-39AE04E2B77F}"/>
                  </a:ext>
                </a:extLst>
              </p14:cNvPr>
              <p14:cNvContentPartPr/>
              <p14:nvPr/>
            </p14:nvContentPartPr>
            <p14:xfrm>
              <a:off x="2339020" y="2302753"/>
              <a:ext cx="960840" cy="23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9ACEB8-9563-4B61-9D7B-39AE04E2B7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03020" y="2231113"/>
                <a:ext cx="10324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CA8504-F71D-4144-AC8B-7399DE7C3DAE}"/>
                  </a:ext>
                </a:extLst>
              </p14:cNvPr>
              <p14:cNvContentPartPr/>
              <p14:nvPr/>
            </p14:nvContentPartPr>
            <p14:xfrm>
              <a:off x="1162180" y="3826641"/>
              <a:ext cx="1410120" cy="22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CA8504-F71D-4144-AC8B-7399DE7C3D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6540" y="3754641"/>
                <a:ext cx="14817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A4DA59-D5D0-4461-8B2D-D33BC9C69FBD}"/>
                  </a:ext>
                </a:extLst>
              </p14:cNvPr>
              <p14:cNvContentPartPr/>
              <p14:nvPr/>
            </p14:nvContentPartPr>
            <p14:xfrm>
              <a:off x="4139380" y="3798201"/>
              <a:ext cx="1865160" cy="79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A4DA59-D5D0-4461-8B2D-D33BC9C69FB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03380" y="3726561"/>
                <a:ext cx="19368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4861F59-61DF-4A9C-9138-A259FCB504A0}"/>
                  </a:ext>
                </a:extLst>
              </p14:cNvPr>
              <p14:cNvContentPartPr/>
              <p14:nvPr/>
            </p14:nvContentPartPr>
            <p14:xfrm>
              <a:off x="1162180" y="3990441"/>
              <a:ext cx="517320" cy="15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4861F59-61DF-4A9C-9138-A259FCB504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6540" y="3918441"/>
                <a:ext cx="5889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753A57-1F64-4B2E-93BE-C9A7E40FF29B}"/>
                  </a:ext>
                </a:extLst>
              </p14:cNvPr>
              <p14:cNvContentPartPr/>
              <p14:nvPr/>
            </p14:nvContentPartPr>
            <p14:xfrm>
              <a:off x="4125340" y="4223361"/>
              <a:ext cx="1715040" cy="79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753A57-1F64-4B2E-93BE-C9A7E40FF2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9340" y="4151721"/>
                <a:ext cx="17866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72B606-7E28-4F41-9F17-2ABDB30F14A7}"/>
                  </a:ext>
                </a:extLst>
              </p14:cNvPr>
              <p14:cNvContentPartPr/>
              <p14:nvPr/>
            </p14:nvContentPartPr>
            <p14:xfrm>
              <a:off x="1190620" y="4385721"/>
              <a:ext cx="1591920" cy="51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72B606-7E28-4F41-9F17-2ABDB30F14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54620" y="4314081"/>
                <a:ext cx="16635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BFD4DF3-BA22-4C26-AF59-DD02FC3F9459}"/>
                  </a:ext>
                </a:extLst>
              </p14:cNvPr>
              <p14:cNvContentPartPr/>
              <p14:nvPr/>
            </p14:nvContentPartPr>
            <p14:xfrm>
              <a:off x="1147780" y="5102841"/>
              <a:ext cx="2607840" cy="142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BFD4DF3-BA22-4C26-AF59-DD02FC3F945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12140" y="5031201"/>
                <a:ext cx="2679480" cy="2865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60A6607-BFF2-4DFD-977D-A6BFE0334841}"/>
              </a:ext>
            </a:extLst>
          </p:cNvPr>
          <p:cNvSpPr txBox="1"/>
          <p:nvPr/>
        </p:nvSpPr>
        <p:spPr>
          <a:xfrm>
            <a:off x="6216502" y="3707219"/>
            <a:ext cx="992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i-NZ" sz="1100" dirty="0">
                <a:solidFill>
                  <a:srgbClr val="FF0000"/>
                </a:solidFill>
              </a:rPr>
              <a:t>Students understand process, the learning.</a:t>
            </a:r>
            <a:endParaRPr lang="en-NZ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4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F427C989-BD65-4F28-B0D1-FFE300B9D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4" y="641268"/>
            <a:ext cx="5912877" cy="89821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6AFADE-AF76-451F-8B32-4D4B2290BC9E}"/>
                  </a:ext>
                </a:extLst>
              </p14:cNvPr>
              <p14:cNvContentPartPr/>
              <p14:nvPr/>
            </p14:nvContentPartPr>
            <p14:xfrm>
              <a:off x="3112998" y="3895967"/>
              <a:ext cx="1658160" cy="40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6AFADE-AF76-451F-8B32-4D4B2290BC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6998" y="3823967"/>
                <a:ext cx="17298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5F23EA-EE3A-42BE-8F99-70E8F7A3D804}"/>
                  </a:ext>
                </a:extLst>
              </p14:cNvPr>
              <p14:cNvContentPartPr/>
              <p14:nvPr/>
            </p14:nvContentPartPr>
            <p14:xfrm>
              <a:off x="1120758" y="4158407"/>
              <a:ext cx="1494360" cy="40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5F23EA-EE3A-42BE-8F99-70E8F7A3D8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5118" y="4086407"/>
                <a:ext cx="15660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B6CDD3-A32A-41D3-8FD6-1DDD9F7909EA}"/>
                  </a:ext>
                </a:extLst>
              </p14:cNvPr>
              <p14:cNvContentPartPr/>
              <p14:nvPr/>
            </p14:nvContentPartPr>
            <p14:xfrm>
              <a:off x="1144878" y="3672407"/>
              <a:ext cx="1136520" cy="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B6CDD3-A32A-41D3-8FD6-1DDD9F7909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8878" y="3600767"/>
                <a:ext cx="12081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7BEE94-1B85-4E90-B6A8-67BC4C9B34EC}"/>
                  </a:ext>
                </a:extLst>
              </p14:cNvPr>
              <p14:cNvContentPartPr/>
              <p14:nvPr/>
            </p14:nvContentPartPr>
            <p14:xfrm>
              <a:off x="1152438" y="4380887"/>
              <a:ext cx="1263960" cy="40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7BEE94-1B85-4E90-B6A8-67BC4C9B34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6798" y="4309247"/>
                <a:ext cx="13356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D98017-82C1-4B34-9C04-CF192AECF2E3}"/>
                  </a:ext>
                </a:extLst>
              </p14:cNvPr>
              <p14:cNvContentPartPr/>
              <p14:nvPr/>
            </p14:nvContentPartPr>
            <p14:xfrm>
              <a:off x="1152438" y="5923362"/>
              <a:ext cx="667800" cy="2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D98017-82C1-4B34-9C04-CF192AECF2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6798" y="5851362"/>
                <a:ext cx="739440" cy="1681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4AA4593-9AA4-4250-9DA6-606CAE4C9D42}"/>
              </a:ext>
            </a:extLst>
          </p:cNvPr>
          <p:cNvSpPr txBox="1"/>
          <p:nvPr/>
        </p:nvSpPr>
        <p:spPr>
          <a:xfrm>
            <a:off x="6338156" y="4285113"/>
            <a:ext cx="106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i-NZ" sz="1000" dirty="0">
                <a:solidFill>
                  <a:srgbClr val="FF0000"/>
                </a:solidFill>
              </a:rPr>
              <a:t>Supporters of and pride in Māori and wider society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9CA088B4-9A3A-49E4-9130-B6AAA987B97F}"/>
              </a:ext>
            </a:extLst>
          </p:cNvPr>
          <p:cNvSpPr/>
          <p:nvPr/>
        </p:nvSpPr>
        <p:spPr>
          <a:xfrm>
            <a:off x="6016587" y="2914103"/>
            <a:ext cx="329760" cy="3802897"/>
          </a:xfrm>
          <a:prstGeom prst="righ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715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B2DB5A-2474-44FA-8D49-4B122301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33" y="656111"/>
            <a:ext cx="5495303" cy="87684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C1C69E-05A1-41F9-99FC-5E03B0D58B02}"/>
                  </a:ext>
                </a:extLst>
              </p14:cNvPr>
              <p14:cNvContentPartPr/>
              <p14:nvPr/>
            </p14:nvContentPartPr>
            <p14:xfrm>
              <a:off x="3331518" y="1748567"/>
              <a:ext cx="95364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C1C69E-05A1-41F9-99FC-5E03B0D58B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5878" y="1676927"/>
                <a:ext cx="1025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F53D3A-1534-47EE-814B-FE3DB27335BC}"/>
                  </a:ext>
                </a:extLst>
              </p14:cNvPr>
              <p14:cNvContentPartPr/>
              <p14:nvPr/>
            </p14:nvContentPartPr>
            <p14:xfrm>
              <a:off x="1677678" y="2034047"/>
              <a:ext cx="1955160" cy="6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F53D3A-1534-47EE-814B-FE3DB27335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1678" y="1962407"/>
                <a:ext cx="20268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5959E2-EFFE-4730-A030-7203D0E2FF0B}"/>
                  </a:ext>
                </a:extLst>
              </p14:cNvPr>
              <p14:cNvContentPartPr/>
              <p14:nvPr/>
            </p14:nvContentPartPr>
            <p14:xfrm>
              <a:off x="1123520" y="3574210"/>
              <a:ext cx="933480" cy="32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5959E2-EFFE-4730-A030-7203D0E2FF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7880" y="3502210"/>
                <a:ext cx="10051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AC9D75-A302-4DDA-A9E6-993DB2F6EBA2}"/>
                  </a:ext>
                </a:extLst>
              </p14:cNvPr>
              <p14:cNvContentPartPr/>
              <p14:nvPr/>
            </p14:nvContentPartPr>
            <p14:xfrm>
              <a:off x="3327080" y="5327050"/>
              <a:ext cx="1542600" cy="64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AC9D75-A302-4DDA-A9E6-993DB2F6EB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1440" y="5255050"/>
                <a:ext cx="16142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FBCBF49-AC7A-4053-AE67-9DC996D0BA67}"/>
                  </a:ext>
                </a:extLst>
              </p14:cNvPr>
              <p14:cNvContentPartPr/>
              <p14:nvPr/>
            </p14:nvContentPartPr>
            <p14:xfrm>
              <a:off x="1091840" y="5921770"/>
              <a:ext cx="136872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BCBF49-AC7A-4053-AE67-9DC996D0BA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6200" y="5849770"/>
                <a:ext cx="1440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5FAF646-CC24-4F7D-A1AD-B917BABC3906}"/>
                  </a:ext>
                </a:extLst>
              </p14:cNvPr>
              <p14:cNvContentPartPr/>
              <p14:nvPr/>
            </p14:nvContentPartPr>
            <p14:xfrm>
              <a:off x="2456960" y="6088090"/>
              <a:ext cx="3136680" cy="8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5FAF646-CC24-4F7D-A1AD-B917BABC39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21320" y="6016450"/>
                <a:ext cx="3208320" cy="228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E8227BA-DB51-4A3B-B698-F7BF7CB1BEFD}"/>
              </a:ext>
            </a:extLst>
          </p:cNvPr>
          <p:cNvSpPr txBox="1"/>
          <p:nvPr/>
        </p:nvSpPr>
        <p:spPr>
          <a:xfrm>
            <a:off x="6240021" y="5772580"/>
            <a:ext cx="106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i-NZ" sz="1000" dirty="0">
                <a:solidFill>
                  <a:srgbClr val="FF0000"/>
                </a:solidFill>
              </a:rPr>
              <a:t>Whanau, iwi, community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04C82DE4-F605-41CB-9575-C538FEA6EFEE}"/>
              </a:ext>
            </a:extLst>
          </p:cNvPr>
          <p:cNvSpPr/>
          <p:nvPr/>
        </p:nvSpPr>
        <p:spPr>
          <a:xfrm>
            <a:off x="5910261" y="5040312"/>
            <a:ext cx="329760" cy="2130823"/>
          </a:xfrm>
          <a:prstGeom prst="righ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662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E8AFBDD3-55CC-41BE-A307-C80CBB0A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88" y="771895"/>
            <a:ext cx="5486053" cy="85368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91E43F-C2E1-432C-B4B1-6D1FF32FACEE}"/>
                  </a:ext>
                </a:extLst>
              </p14:cNvPr>
              <p14:cNvContentPartPr/>
              <p14:nvPr/>
            </p14:nvContentPartPr>
            <p14:xfrm>
              <a:off x="1352120" y="2679600"/>
              <a:ext cx="2958840" cy="3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91E43F-C2E1-432C-B4B1-6D1FF32FAC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6480" y="2607600"/>
                <a:ext cx="30304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5A0990-7727-4CCB-B479-3E27438D835E}"/>
                  </a:ext>
                </a:extLst>
              </p14:cNvPr>
              <p14:cNvContentPartPr/>
              <p14:nvPr/>
            </p14:nvContentPartPr>
            <p14:xfrm>
              <a:off x="1352190" y="3065980"/>
              <a:ext cx="4718880" cy="11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5A0990-7727-4CCB-B479-3E27438D83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6550" y="2994340"/>
                <a:ext cx="47905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B63601-0600-40E5-8A31-1E4D9D13537D}"/>
                  </a:ext>
                </a:extLst>
              </p14:cNvPr>
              <p14:cNvContentPartPr/>
              <p14:nvPr/>
            </p14:nvContentPartPr>
            <p14:xfrm>
              <a:off x="3752670" y="3891820"/>
              <a:ext cx="2387520" cy="33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B63601-0600-40E5-8A31-1E4D9D1353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6670" y="3819820"/>
                <a:ext cx="2459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1D5F8D-F32F-4A6A-92B8-F8284D9C4851}"/>
                  </a:ext>
                </a:extLst>
              </p14:cNvPr>
              <p14:cNvContentPartPr/>
              <p14:nvPr/>
            </p14:nvContentPartPr>
            <p14:xfrm>
              <a:off x="2476470" y="4354780"/>
              <a:ext cx="1081800" cy="46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1D5F8D-F32F-4A6A-92B8-F8284D9C48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0470" y="4283140"/>
                <a:ext cx="11534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EEADF3D-E337-4B3F-B6EF-2908700672F7}"/>
                  </a:ext>
                </a:extLst>
              </p14:cNvPr>
              <p14:cNvContentPartPr/>
              <p14:nvPr/>
            </p14:nvContentPartPr>
            <p14:xfrm>
              <a:off x="1345710" y="4589860"/>
              <a:ext cx="4775040" cy="72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EEADF3D-E337-4B3F-B6EF-2908700672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0070" y="4518220"/>
                <a:ext cx="48466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4FCF222-E1D4-4598-BAEB-505448372232}"/>
                  </a:ext>
                </a:extLst>
              </p14:cNvPr>
              <p14:cNvContentPartPr/>
              <p14:nvPr/>
            </p14:nvContentPartPr>
            <p14:xfrm>
              <a:off x="1345710" y="4799740"/>
              <a:ext cx="1783800" cy="5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4FCF222-E1D4-4598-BAEB-50544837223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10070" y="4727740"/>
                <a:ext cx="18554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67DB103-8B25-482F-B3BD-91C7E47B83B2}"/>
                  </a:ext>
                </a:extLst>
              </p14:cNvPr>
              <p14:cNvContentPartPr/>
              <p14:nvPr/>
            </p14:nvContentPartPr>
            <p14:xfrm>
              <a:off x="2076150" y="5975140"/>
              <a:ext cx="666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67DB103-8B25-482F-B3BD-91C7E47B83B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40510" y="5903140"/>
                <a:ext cx="738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101F7FA-3B2C-4896-B360-99AA430805D7}"/>
                  </a:ext>
                </a:extLst>
              </p14:cNvPr>
              <p14:cNvContentPartPr/>
              <p14:nvPr/>
            </p14:nvContentPartPr>
            <p14:xfrm>
              <a:off x="1466310" y="5993860"/>
              <a:ext cx="698400" cy="14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101F7FA-3B2C-4896-B360-99AA430805D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0670" y="5921860"/>
                <a:ext cx="7700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271B161-694F-43BC-9547-380F7F59293E}"/>
                  </a:ext>
                </a:extLst>
              </p14:cNvPr>
              <p14:cNvContentPartPr/>
              <p14:nvPr/>
            </p14:nvContentPartPr>
            <p14:xfrm>
              <a:off x="3778230" y="6197260"/>
              <a:ext cx="2215800" cy="51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271B161-694F-43BC-9547-380F7F59293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42230" y="6125260"/>
                <a:ext cx="2287440" cy="1951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0F889B9-38FC-412A-B275-806D9A5D9E2C}"/>
              </a:ext>
            </a:extLst>
          </p:cNvPr>
          <p:cNvSpPr txBox="1"/>
          <p:nvPr/>
        </p:nvSpPr>
        <p:spPr>
          <a:xfrm>
            <a:off x="6259033" y="6009211"/>
            <a:ext cx="1068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i-NZ" sz="1000" dirty="0">
                <a:solidFill>
                  <a:srgbClr val="FF0000"/>
                </a:solidFill>
              </a:rPr>
              <a:t>Environment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D69DB24D-7633-4182-85A5-ABB7499EC156}"/>
              </a:ext>
            </a:extLst>
          </p:cNvPr>
          <p:cNvSpPr/>
          <p:nvPr/>
        </p:nvSpPr>
        <p:spPr>
          <a:xfrm>
            <a:off x="6016587" y="5793865"/>
            <a:ext cx="242446" cy="923135"/>
          </a:xfrm>
          <a:prstGeom prst="righ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91C836-E3DE-4018-B366-691339C8F08F}"/>
              </a:ext>
            </a:extLst>
          </p:cNvPr>
          <p:cNvSpPr txBox="1"/>
          <p:nvPr/>
        </p:nvSpPr>
        <p:spPr>
          <a:xfrm>
            <a:off x="6412876" y="3908380"/>
            <a:ext cx="1068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i-NZ" sz="1000" dirty="0">
                <a:solidFill>
                  <a:srgbClr val="FF0000"/>
                </a:solidFill>
              </a:rPr>
              <a:t>Relationships outside the classroom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C6F547D6-6B8C-43CC-8AF8-467B820294CC}"/>
              </a:ext>
            </a:extLst>
          </p:cNvPr>
          <p:cNvSpPr/>
          <p:nvPr/>
        </p:nvSpPr>
        <p:spPr>
          <a:xfrm>
            <a:off x="6136852" y="3704742"/>
            <a:ext cx="329760" cy="1200411"/>
          </a:xfrm>
          <a:prstGeom prst="righ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6EAD6B-70AE-4866-91E9-4AE2E24F1F27}"/>
              </a:ext>
            </a:extLst>
          </p:cNvPr>
          <p:cNvSpPr txBox="1"/>
          <p:nvPr/>
        </p:nvSpPr>
        <p:spPr>
          <a:xfrm>
            <a:off x="6262738" y="2430468"/>
            <a:ext cx="1068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i-NZ" sz="1000" dirty="0">
                <a:solidFill>
                  <a:srgbClr val="FF0000"/>
                </a:solidFill>
              </a:rPr>
              <a:t>Individual learning needs and styles.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882AB993-51F9-4C76-BB98-10E682E7D727}"/>
              </a:ext>
            </a:extLst>
          </p:cNvPr>
          <p:cNvSpPr/>
          <p:nvPr/>
        </p:nvSpPr>
        <p:spPr>
          <a:xfrm>
            <a:off x="5974368" y="2416227"/>
            <a:ext cx="329760" cy="1014026"/>
          </a:xfrm>
          <a:prstGeom prst="righ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287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176B835-BD17-4B56-8186-82C8EAAC4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9" y="556068"/>
            <a:ext cx="6071248" cy="85032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D36F9-9EDE-4FEC-9F47-DE425B336EB9}"/>
                  </a:ext>
                </a:extLst>
              </p14:cNvPr>
              <p14:cNvContentPartPr/>
              <p14:nvPr/>
            </p14:nvContentPartPr>
            <p14:xfrm>
              <a:off x="1733070" y="4666800"/>
              <a:ext cx="3778200" cy="2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D36F9-9EDE-4FEC-9F47-DE425B336E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7430" y="4594800"/>
                <a:ext cx="3849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CD0139-B21F-4CDB-9FE1-5055CEC0D11B}"/>
                  </a:ext>
                </a:extLst>
              </p14:cNvPr>
              <p14:cNvContentPartPr/>
              <p14:nvPr/>
            </p14:nvContentPartPr>
            <p14:xfrm>
              <a:off x="1802910" y="4907640"/>
              <a:ext cx="1825920" cy="5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CD0139-B21F-4CDB-9FE1-5055CEC0D1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7270" y="4836000"/>
                <a:ext cx="18975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DDC7DA-2F2D-45D9-A4D2-A2B2CCD0A0BF}"/>
                  </a:ext>
                </a:extLst>
              </p14:cNvPr>
              <p14:cNvContentPartPr/>
              <p14:nvPr/>
            </p14:nvContentPartPr>
            <p14:xfrm>
              <a:off x="4502190" y="4920960"/>
              <a:ext cx="167580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DDC7DA-2F2D-45D9-A4D2-A2B2CCD0A0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66190" y="4848960"/>
                <a:ext cx="1747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1A9F912-07C6-4494-8088-D257898E8972}"/>
                  </a:ext>
                </a:extLst>
              </p14:cNvPr>
              <p14:cNvContentPartPr/>
              <p14:nvPr/>
            </p14:nvContentPartPr>
            <p14:xfrm>
              <a:off x="1028190" y="5098800"/>
              <a:ext cx="329760" cy="2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1A9F912-07C6-4494-8088-D257898E89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2550" y="5026800"/>
                <a:ext cx="4014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E36EC3-DCDD-417F-ABB0-9D60BCBE7646}"/>
                  </a:ext>
                </a:extLst>
              </p14:cNvPr>
              <p14:cNvContentPartPr/>
              <p14:nvPr/>
            </p14:nvContentPartPr>
            <p14:xfrm>
              <a:off x="1142670" y="5333880"/>
              <a:ext cx="1186920" cy="2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E36EC3-DCDD-417F-ABB0-9D60BCBE76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30" y="5261880"/>
                <a:ext cx="12585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842C0C-F591-4A4C-B35E-4A8265E586EA}"/>
                  </a:ext>
                </a:extLst>
              </p14:cNvPr>
              <p14:cNvContentPartPr/>
              <p14:nvPr/>
            </p14:nvContentPartPr>
            <p14:xfrm>
              <a:off x="1910910" y="5987640"/>
              <a:ext cx="2361960" cy="39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842C0C-F591-4A4C-B35E-4A8265E586E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75270" y="5915640"/>
                <a:ext cx="2433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562DEC2-F4F8-4EE8-B5EF-06E598720B12}"/>
                  </a:ext>
                </a:extLst>
              </p14:cNvPr>
              <p14:cNvContentPartPr/>
              <p14:nvPr/>
            </p14:nvContentPartPr>
            <p14:xfrm>
              <a:off x="3803430" y="6215880"/>
              <a:ext cx="240660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562DEC2-F4F8-4EE8-B5EF-06E598720B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67430" y="6144240"/>
                <a:ext cx="24782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362F235-C0DE-477C-9591-ADEC73E6E4A5}"/>
                  </a:ext>
                </a:extLst>
              </p14:cNvPr>
              <p14:cNvContentPartPr/>
              <p14:nvPr/>
            </p14:nvContentPartPr>
            <p14:xfrm>
              <a:off x="1002990" y="6438720"/>
              <a:ext cx="380520" cy="3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362F235-C0DE-477C-9591-ADEC73E6E4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7350" y="6366720"/>
                <a:ext cx="4521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A83388-8FC0-4177-AC41-0D9C7DC97D23}"/>
                  </a:ext>
                </a:extLst>
              </p14:cNvPr>
              <p14:cNvContentPartPr/>
              <p14:nvPr/>
            </p14:nvContentPartPr>
            <p14:xfrm>
              <a:off x="2152110" y="6655800"/>
              <a:ext cx="3575160" cy="63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A83388-8FC0-4177-AC41-0D9C7DC97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16470" y="6584160"/>
                <a:ext cx="36468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8F7F099-EAF6-4C00-898A-362A2F0A1719}"/>
                  </a:ext>
                </a:extLst>
              </p14:cNvPr>
              <p14:cNvContentPartPr/>
              <p14:nvPr/>
            </p14:nvContentPartPr>
            <p14:xfrm>
              <a:off x="1034670" y="7586400"/>
              <a:ext cx="509868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8F7F099-EAF6-4C00-898A-362A2F0A171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9030" y="7514400"/>
                <a:ext cx="51703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15A9E6F-8D0E-4947-8AB6-2E6D77F4AE39}"/>
                  </a:ext>
                </a:extLst>
              </p14:cNvPr>
              <p14:cNvContentPartPr/>
              <p14:nvPr/>
            </p14:nvContentPartPr>
            <p14:xfrm>
              <a:off x="1142670" y="7827600"/>
              <a:ext cx="1816560" cy="66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15A9E6F-8D0E-4947-8AB6-2E6D77F4AE3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07030" y="7755960"/>
                <a:ext cx="18882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30752F4-C5AB-46D6-A22A-B3C8B25305C7}"/>
                  </a:ext>
                </a:extLst>
              </p14:cNvPr>
              <p14:cNvContentPartPr/>
              <p14:nvPr/>
            </p14:nvContentPartPr>
            <p14:xfrm>
              <a:off x="1434630" y="8108200"/>
              <a:ext cx="1402920" cy="5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30752F4-C5AB-46D6-A22A-B3C8B25305C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98990" y="8036200"/>
                <a:ext cx="14745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680BE6-A598-426C-884B-8373E5643EC8}"/>
                  </a:ext>
                </a:extLst>
              </p14:cNvPr>
              <p14:cNvContentPartPr/>
              <p14:nvPr/>
            </p14:nvContentPartPr>
            <p14:xfrm>
              <a:off x="1733070" y="8387920"/>
              <a:ext cx="1923480" cy="51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680BE6-A598-426C-884B-8373E5643EC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97430" y="8315920"/>
                <a:ext cx="19951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BC88A8-3E24-446B-ABA6-BC7970A192B4}"/>
                  </a:ext>
                </a:extLst>
              </p14:cNvPr>
              <p14:cNvContentPartPr/>
              <p14:nvPr/>
            </p14:nvContentPartPr>
            <p14:xfrm>
              <a:off x="1034670" y="8629480"/>
              <a:ext cx="1441440" cy="13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BC88A8-3E24-446B-ABA6-BC7970A192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99030" y="8557480"/>
                <a:ext cx="1513080" cy="1569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CAE1935-F63E-4287-80A1-1A56A66FEDEC}"/>
              </a:ext>
            </a:extLst>
          </p:cNvPr>
          <p:cNvSpPr txBox="1"/>
          <p:nvPr/>
        </p:nvSpPr>
        <p:spPr>
          <a:xfrm>
            <a:off x="6346347" y="5125866"/>
            <a:ext cx="1068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i-NZ" sz="1000" dirty="0">
                <a:solidFill>
                  <a:srgbClr val="FF0000"/>
                </a:solidFill>
              </a:rPr>
              <a:t>Personal identity,values, beliefs, awareness, self-worth.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E55E08A9-92CD-44CB-B29C-2117F0E1DBC0}"/>
              </a:ext>
            </a:extLst>
          </p:cNvPr>
          <p:cNvSpPr/>
          <p:nvPr/>
        </p:nvSpPr>
        <p:spPr>
          <a:xfrm>
            <a:off x="6016587" y="4586177"/>
            <a:ext cx="329760" cy="2130823"/>
          </a:xfrm>
          <a:prstGeom prst="righ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091DA9-ECF2-4057-A38F-B2EABCBF8746}"/>
              </a:ext>
            </a:extLst>
          </p:cNvPr>
          <p:cNvSpPr txBox="1"/>
          <p:nvPr/>
        </p:nvSpPr>
        <p:spPr>
          <a:xfrm>
            <a:off x="6372200" y="7528220"/>
            <a:ext cx="106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i-NZ" sz="1000" dirty="0">
                <a:solidFill>
                  <a:srgbClr val="FF0000"/>
                </a:solidFill>
              </a:rPr>
              <a:t>Identity, origins, whakapapa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50AB429-2702-41D5-BB2A-5BF142D8FEE3}"/>
              </a:ext>
            </a:extLst>
          </p:cNvPr>
          <p:cNvSpPr/>
          <p:nvPr/>
        </p:nvSpPr>
        <p:spPr>
          <a:xfrm>
            <a:off x="6087245" y="7263308"/>
            <a:ext cx="329760" cy="1455481"/>
          </a:xfrm>
          <a:prstGeom prst="righ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097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FCFD2F7-30C2-4F95-B6BF-9C2F2983A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90" y="749749"/>
            <a:ext cx="6620494" cy="22363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633468-8BF9-418D-A2E7-7CBF3C50DB61}"/>
                  </a:ext>
                </a:extLst>
              </p14:cNvPr>
              <p14:cNvContentPartPr/>
              <p14:nvPr/>
            </p14:nvContentPartPr>
            <p14:xfrm>
              <a:off x="1041150" y="2101440"/>
              <a:ext cx="1296360" cy="7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633468-8BF9-418D-A2E7-7CBF3C50DB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510" y="2029800"/>
                <a:ext cx="13680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9641A3-E121-466A-99B7-B26225650D34}"/>
                  </a:ext>
                </a:extLst>
              </p14:cNvPr>
              <p14:cNvContentPartPr/>
              <p14:nvPr/>
            </p14:nvContentPartPr>
            <p14:xfrm>
              <a:off x="1841070" y="2418600"/>
              <a:ext cx="3324600" cy="45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9641A3-E121-466A-99B7-B26225650D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5430" y="2346600"/>
                <a:ext cx="3396240" cy="1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087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99499C8-640E-4CFF-B4F2-13A46571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31" y="590720"/>
            <a:ext cx="5623558" cy="87001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B942C2-CCF3-4F5E-92F0-3C959F7902EB}"/>
                  </a:ext>
                </a:extLst>
              </p14:cNvPr>
              <p14:cNvContentPartPr/>
              <p14:nvPr/>
            </p14:nvContentPartPr>
            <p14:xfrm>
              <a:off x="6350070" y="4576800"/>
              <a:ext cx="462960" cy="52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B942C2-CCF3-4F5E-92F0-3C959F790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4070" y="4504800"/>
                <a:ext cx="53460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F5E964-C67A-4173-B348-4DF26DD7FCA6}"/>
                  </a:ext>
                </a:extLst>
              </p14:cNvPr>
              <p14:cNvContentPartPr/>
              <p14:nvPr/>
            </p14:nvContentPartPr>
            <p14:xfrm>
              <a:off x="6611790" y="4465560"/>
              <a:ext cx="252360" cy="37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F5E964-C67A-4173-B348-4DF26DD7FC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6150" y="4393560"/>
                <a:ext cx="32400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E93668-B1A3-48BD-9705-2CDD5FB82F08}"/>
                  </a:ext>
                </a:extLst>
              </p14:cNvPr>
              <p14:cNvContentPartPr/>
              <p14:nvPr/>
            </p14:nvContentPartPr>
            <p14:xfrm>
              <a:off x="6898350" y="4343160"/>
              <a:ext cx="212040" cy="31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E93668-B1A3-48BD-9705-2CDD5FB82F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62350" y="4271520"/>
                <a:ext cx="283680" cy="45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20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4980AC39-439F-41A1-A0F9-498035911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17" y="584010"/>
            <a:ext cx="5993742" cy="91668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0A7FFA-A1FB-41E8-BBEC-5648113F32A9}"/>
                  </a:ext>
                </a:extLst>
              </p14:cNvPr>
              <p14:cNvContentPartPr/>
              <p14:nvPr/>
            </p14:nvContentPartPr>
            <p14:xfrm>
              <a:off x="4063420" y="4067445"/>
              <a:ext cx="1409760" cy="2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0A7FFA-A1FB-41E8-BBEC-5648113F3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7420" y="3995805"/>
                <a:ext cx="14814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014274-152D-4499-AB66-2C80481F2974}"/>
                  </a:ext>
                </a:extLst>
              </p14:cNvPr>
              <p14:cNvContentPartPr/>
              <p14:nvPr/>
            </p14:nvContentPartPr>
            <p14:xfrm>
              <a:off x="3353860" y="4310445"/>
              <a:ext cx="47520" cy="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014274-152D-4499-AB66-2C80481F29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7860" y="4238805"/>
                <a:ext cx="119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64461B-7734-47B3-B3D9-F51FBCF758FC}"/>
                  </a:ext>
                </a:extLst>
              </p14:cNvPr>
              <p14:cNvContentPartPr/>
              <p14:nvPr/>
            </p14:nvContentPartPr>
            <p14:xfrm>
              <a:off x="3452860" y="4327005"/>
              <a:ext cx="130320" cy="6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64461B-7734-47B3-B3D9-F51FBCF758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6860" y="4255365"/>
                <a:ext cx="2019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BB513D-C3B8-45DB-B5FF-9CB534AF0357}"/>
                  </a:ext>
                </a:extLst>
              </p14:cNvPr>
              <p14:cNvContentPartPr/>
              <p14:nvPr/>
            </p14:nvContentPartPr>
            <p14:xfrm>
              <a:off x="3642940" y="4306845"/>
              <a:ext cx="2099520" cy="2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BB513D-C3B8-45DB-B5FF-9CB534AF03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07300" y="4234845"/>
                <a:ext cx="21711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9C124F-B209-43EB-9ECC-068472B8B8EF}"/>
                  </a:ext>
                </a:extLst>
              </p14:cNvPr>
              <p14:cNvContentPartPr/>
              <p14:nvPr/>
            </p14:nvContentPartPr>
            <p14:xfrm>
              <a:off x="1153180" y="4719405"/>
              <a:ext cx="2417400" cy="3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9C124F-B209-43EB-9ECC-068472B8B8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7180" y="4647405"/>
                <a:ext cx="24890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3DF802-A3E7-4C3B-A9A0-69458A177E93}"/>
                  </a:ext>
                </a:extLst>
              </p14:cNvPr>
              <p14:cNvContentPartPr/>
              <p14:nvPr/>
            </p14:nvContentPartPr>
            <p14:xfrm>
              <a:off x="3601900" y="4980405"/>
              <a:ext cx="1105920" cy="20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3DF802-A3E7-4C3B-A9A0-69458A177E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65900" y="4908765"/>
                <a:ext cx="11775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164F8F-7B70-4D3B-B043-9FD8D18E42C2}"/>
                  </a:ext>
                </a:extLst>
              </p14:cNvPr>
              <p14:cNvContentPartPr/>
              <p14:nvPr/>
            </p14:nvContentPartPr>
            <p14:xfrm>
              <a:off x="2015020" y="4959165"/>
              <a:ext cx="1845360" cy="44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164F8F-7B70-4D3B-B043-9FD8D18E42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79380" y="4887525"/>
                <a:ext cx="19170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839825-2317-4DCC-AADF-E56D111B41C2}"/>
                  </a:ext>
                </a:extLst>
              </p14:cNvPr>
              <p14:cNvContentPartPr/>
              <p14:nvPr/>
            </p14:nvContentPartPr>
            <p14:xfrm>
              <a:off x="1206460" y="5380725"/>
              <a:ext cx="982440" cy="27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839825-2317-4DCC-AADF-E56D111B41C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70460" y="5309085"/>
                <a:ext cx="10540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72722B-0F95-49FA-A503-45AA3D5C3A1E}"/>
                  </a:ext>
                </a:extLst>
              </p14:cNvPr>
              <p14:cNvContentPartPr/>
              <p14:nvPr/>
            </p14:nvContentPartPr>
            <p14:xfrm>
              <a:off x="1806580" y="5635245"/>
              <a:ext cx="1646280" cy="27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72722B-0F95-49FA-A503-45AA3D5C3A1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70940" y="5563605"/>
                <a:ext cx="1717920" cy="17100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210422C9-CBBF-45C4-8A7E-62C4968495A6}"/>
              </a:ext>
            </a:extLst>
          </p:cNvPr>
          <p:cNvSpPr txBox="1"/>
          <p:nvPr/>
        </p:nvSpPr>
        <p:spPr>
          <a:xfrm>
            <a:off x="5323367" y="5407725"/>
            <a:ext cx="18146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FF0000"/>
                </a:solidFill>
              </a:rPr>
              <a:t>Noting why we need this skill/knowledge out in the real world.</a:t>
            </a:r>
            <a:endParaRPr lang="en-NZ" sz="1100" dirty="0">
              <a:solidFill>
                <a:srgbClr val="FF0000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EC91690-C71D-47A6-887C-066451D61C5F}"/>
              </a:ext>
            </a:extLst>
          </p:cNvPr>
          <p:cNvSpPr/>
          <p:nvPr/>
        </p:nvSpPr>
        <p:spPr>
          <a:xfrm>
            <a:off x="1697680" y="5446586"/>
            <a:ext cx="1904220" cy="364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C975585-B413-41F5-A598-09EDB2C9B190}"/>
                  </a:ext>
                </a:extLst>
              </p14:cNvPr>
              <p14:cNvContentPartPr/>
              <p14:nvPr/>
            </p14:nvContentPartPr>
            <p14:xfrm>
              <a:off x="1206460" y="6481245"/>
              <a:ext cx="1580400" cy="35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C975585-B413-41F5-A598-09EDB2C9B19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0460" y="6409245"/>
                <a:ext cx="16520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CAA48C5-4017-496E-AED9-64BEF2B33349}"/>
                  </a:ext>
                </a:extLst>
              </p14:cNvPr>
              <p14:cNvContentPartPr/>
              <p14:nvPr/>
            </p14:nvContentPartPr>
            <p14:xfrm>
              <a:off x="2868940" y="6480525"/>
              <a:ext cx="2101680" cy="43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CAA48C5-4017-496E-AED9-64BEF2B3334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33300" y="6408525"/>
                <a:ext cx="21733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57330DD-5A58-4F80-AFEC-CBAAB20BA2A0}"/>
                  </a:ext>
                </a:extLst>
              </p14:cNvPr>
              <p14:cNvContentPartPr/>
              <p14:nvPr/>
            </p14:nvContentPartPr>
            <p14:xfrm>
              <a:off x="2466820" y="6893445"/>
              <a:ext cx="2518560" cy="43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57330DD-5A58-4F80-AFEC-CBAAB20BA2A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31180" y="6821445"/>
                <a:ext cx="25902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388C3AD-C75E-48D3-A916-D248700CA34B}"/>
                  </a:ext>
                </a:extLst>
              </p14:cNvPr>
              <p14:cNvContentPartPr/>
              <p14:nvPr/>
            </p14:nvContentPartPr>
            <p14:xfrm>
              <a:off x="2146420" y="6894165"/>
              <a:ext cx="763560" cy="226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388C3AD-C75E-48D3-A916-D248700CA34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10780" y="6822525"/>
                <a:ext cx="835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6F49352-0D3A-4669-A6CE-A04F59602BC3}"/>
                  </a:ext>
                </a:extLst>
              </p14:cNvPr>
              <p14:cNvContentPartPr/>
              <p14:nvPr/>
            </p14:nvContentPartPr>
            <p14:xfrm>
              <a:off x="2333980" y="7385330"/>
              <a:ext cx="1528200" cy="69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6F49352-0D3A-4669-A6CE-A04F59602BC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98340" y="7313330"/>
                <a:ext cx="1599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471FF87-C981-44E1-AF9B-3BE1CFD6BE16}"/>
                  </a:ext>
                </a:extLst>
              </p14:cNvPr>
              <p14:cNvContentPartPr/>
              <p14:nvPr/>
            </p14:nvContentPartPr>
            <p14:xfrm>
              <a:off x="2247580" y="7144850"/>
              <a:ext cx="1952640" cy="46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471FF87-C981-44E1-AF9B-3BE1CFD6BE1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11580" y="7073210"/>
                <a:ext cx="2024280" cy="189720"/>
              </a:xfrm>
              <a:prstGeom prst="rect">
                <a:avLst/>
              </a:prstGeom>
            </p:spPr>
          </p:pic>
        </mc:Fallback>
      </mc:AlternateContent>
      <p:sp>
        <p:nvSpPr>
          <p:cNvPr id="91" name="Right Bracket 90">
            <a:extLst>
              <a:ext uri="{FF2B5EF4-FFF2-40B4-BE49-F238E27FC236}">
                <a16:creationId xmlns:a16="http://schemas.microsoft.com/office/drawing/2014/main" id="{197A63F2-862F-47FE-9AFD-7CAAE5F0D5FE}"/>
              </a:ext>
            </a:extLst>
          </p:cNvPr>
          <p:cNvSpPr/>
          <p:nvPr/>
        </p:nvSpPr>
        <p:spPr>
          <a:xfrm>
            <a:off x="5323367" y="6748130"/>
            <a:ext cx="156976" cy="760270"/>
          </a:xfrm>
          <a:prstGeom prst="righ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AC9995C-B68F-46F8-8B17-5FFF71DA3BFE}"/>
              </a:ext>
            </a:extLst>
          </p:cNvPr>
          <p:cNvSpPr txBox="1"/>
          <p:nvPr/>
        </p:nvSpPr>
        <p:spPr>
          <a:xfrm>
            <a:off x="5480343" y="6813131"/>
            <a:ext cx="1657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FF0000"/>
                </a:solidFill>
              </a:rPr>
              <a:t>Interesting.  What does it mean?</a:t>
            </a:r>
            <a:endParaRPr lang="en-NZ" sz="1100" dirty="0">
              <a:solidFill>
                <a:srgbClr val="FF00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EBF245D-5DCD-4ECE-BE87-07BAB001C155}"/>
              </a:ext>
            </a:extLst>
          </p:cNvPr>
          <p:cNvSpPr/>
          <p:nvPr/>
        </p:nvSpPr>
        <p:spPr>
          <a:xfrm>
            <a:off x="864401" y="6117248"/>
            <a:ext cx="3570778" cy="266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8B6C811-D556-4ADD-8AE8-64B7E355E469}"/>
              </a:ext>
            </a:extLst>
          </p:cNvPr>
          <p:cNvSpPr txBox="1"/>
          <p:nvPr/>
        </p:nvSpPr>
        <p:spPr>
          <a:xfrm>
            <a:off x="4522314" y="6105089"/>
            <a:ext cx="1559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FF0000"/>
                </a:solidFill>
              </a:rPr>
              <a:t>Lots of potential here.</a:t>
            </a:r>
            <a:endParaRPr lang="en-NZ" sz="11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02F7ED-1562-4E7A-9724-0A82E0365906}"/>
                  </a:ext>
                </a:extLst>
              </p14:cNvPr>
              <p14:cNvContentPartPr/>
              <p14:nvPr/>
            </p14:nvContentPartPr>
            <p14:xfrm>
              <a:off x="2473660" y="7937802"/>
              <a:ext cx="3380760" cy="37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02F7ED-1562-4E7A-9724-0A82E036590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37660" y="7865802"/>
                <a:ext cx="3452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9A8EF5-4AE6-4743-88FC-62FCCB2C8F8B}"/>
                  </a:ext>
                </a:extLst>
              </p14:cNvPr>
              <p14:cNvContentPartPr/>
              <p14:nvPr/>
            </p14:nvContentPartPr>
            <p14:xfrm>
              <a:off x="1162180" y="8122482"/>
              <a:ext cx="488520" cy="43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9A8EF5-4AE6-4743-88FC-62FCCB2C8F8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6540" y="8050842"/>
                <a:ext cx="560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D033A8-A4EE-4280-BA31-A3BDB7C23CEF}"/>
                  </a:ext>
                </a:extLst>
              </p14:cNvPr>
              <p14:cNvContentPartPr/>
              <p14:nvPr/>
            </p14:nvContentPartPr>
            <p14:xfrm>
              <a:off x="2473660" y="8364042"/>
              <a:ext cx="2969640" cy="22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D033A8-A4EE-4280-BA31-A3BDB7C23CE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37660" y="8292402"/>
                <a:ext cx="3041280" cy="16596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99ADEA2-AA25-4CC5-95C4-804E177A641C}"/>
              </a:ext>
            </a:extLst>
          </p:cNvPr>
          <p:cNvSpPr txBox="1"/>
          <p:nvPr/>
        </p:nvSpPr>
        <p:spPr>
          <a:xfrm>
            <a:off x="6015034" y="7781653"/>
            <a:ext cx="112295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FF0000"/>
                </a:solidFill>
              </a:rPr>
              <a:t>Compare M</a:t>
            </a:r>
            <a:r>
              <a:rPr lang="mi-NZ" sz="1100" dirty="0">
                <a:solidFill>
                  <a:srgbClr val="FF0000"/>
                </a:solidFill>
              </a:rPr>
              <a:t>ātauranga Māori aspects to those from other cultures. Eg stars of Matariki.</a:t>
            </a:r>
            <a:endParaRPr lang="en-NZ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8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7801AC6-E558-432A-8349-AC75FC39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25" y="510638"/>
            <a:ext cx="5508302" cy="86155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59066D-AF13-423D-8655-1414C15B14D1}"/>
                  </a:ext>
                </a:extLst>
              </p14:cNvPr>
              <p14:cNvContentPartPr/>
              <p14:nvPr/>
            </p14:nvContentPartPr>
            <p14:xfrm>
              <a:off x="4359340" y="1749689"/>
              <a:ext cx="1757520" cy="5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59066D-AF13-423D-8655-1414C15B14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3340" y="1678049"/>
                <a:ext cx="18291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BB0BDE-9392-4920-9EAE-AA1B13244BEE}"/>
                  </a:ext>
                </a:extLst>
              </p14:cNvPr>
              <p14:cNvContentPartPr/>
              <p14:nvPr/>
            </p14:nvContentPartPr>
            <p14:xfrm>
              <a:off x="1006300" y="1891529"/>
              <a:ext cx="2005560" cy="51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BB0BDE-9392-4920-9EAE-AA1B13244B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0660" y="1819889"/>
                <a:ext cx="20772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9E1B98-80D9-4DF8-A935-787F11490DAC}"/>
                  </a:ext>
                </a:extLst>
              </p14:cNvPr>
              <p14:cNvContentPartPr/>
              <p14:nvPr/>
            </p14:nvContentPartPr>
            <p14:xfrm>
              <a:off x="1219060" y="2047409"/>
              <a:ext cx="1299240" cy="43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9E1B98-80D9-4DF8-A935-787F11490D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3060" y="1975409"/>
                <a:ext cx="13708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7CB8FF-A16F-4F67-A680-0368B27BF6C0}"/>
                  </a:ext>
                </a:extLst>
              </p14:cNvPr>
              <p14:cNvContentPartPr/>
              <p14:nvPr/>
            </p14:nvContentPartPr>
            <p14:xfrm>
              <a:off x="3090340" y="2033369"/>
              <a:ext cx="2934000" cy="66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7CB8FF-A16F-4F67-A680-0368B27BF6C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54700" y="1961729"/>
                <a:ext cx="30056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D81914-5B8D-40AD-9AEE-8911EA6514ED}"/>
                  </a:ext>
                </a:extLst>
              </p14:cNvPr>
              <p14:cNvContentPartPr/>
              <p14:nvPr/>
            </p14:nvContentPartPr>
            <p14:xfrm>
              <a:off x="991900" y="2189969"/>
              <a:ext cx="609480" cy="28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D81914-5B8D-40AD-9AEE-8911EA6514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6260" y="2117969"/>
                <a:ext cx="6811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3A97E56-FE6B-4EEA-98A3-9A011C01D585}"/>
                  </a:ext>
                </a:extLst>
              </p14:cNvPr>
              <p14:cNvContentPartPr/>
              <p14:nvPr/>
            </p14:nvContentPartPr>
            <p14:xfrm>
              <a:off x="1240300" y="2947535"/>
              <a:ext cx="3884040" cy="51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3A97E56-FE6B-4EEA-98A3-9A011C01D5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04300" y="2875895"/>
                <a:ext cx="39556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5B41B0-21CB-4CF8-8B8C-A2A0134CE89B}"/>
                  </a:ext>
                </a:extLst>
              </p14:cNvPr>
              <p14:cNvContentPartPr/>
              <p14:nvPr/>
            </p14:nvContentPartPr>
            <p14:xfrm>
              <a:off x="3005380" y="3365855"/>
              <a:ext cx="2806560" cy="8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5B41B0-21CB-4CF8-8B8C-A2A0134CE89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69380" y="3294215"/>
                <a:ext cx="28782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D7B8E9-9245-4A2C-8165-635023ABE8B0}"/>
                  </a:ext>
                </a:extLst>
              </p14:cNvPr>
              <p14:cNvContentPartPr/>
              <p14:nvPr/>
            </p14:nvContentPartPr>
            <p14:xfrm>
              <a:off x="3870100" y="4394375"/>
              <a:ext cx="1473840" cy="7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D7B8E9-9245-4A2C-8165-635023ABE8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4460" y="4322375"/>
                <a:ext cx="15454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43D797-C62D-4AD0-A719-F0658227944A}"/>
                  </a:ext>
                </a:extLst>
              </p14:cNvPr>
              <p14:cNvContentPartPr/>
              <p14:nvPr/>
            </p14:nvContentPartPr>
            <p14:xfrm>
              <a:off x="1339660" y="5641967"/>
              <a:ext cx="20055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43D797-C62D-4AD0-A719-F065822794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03660" y="5569967"/>
                <a:ext cx="2077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8A0297B-E790-4827-8980-A77EA292784B}"/>
                  </a:ext>
                </a:extLst>
              </p14:cNvPr>
              <p14:cNvContentPartPr/>
              <p14:nvPr/>
            </p14:nvContentPartPr>
            <p14:xfrm>
              <a:off x="1332460" y="6080807"/>
              <a:ext cx="2459160" cy="29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8A0297B-E790-4827-8980-A77EA292784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96460" y="6009167"/>
                <a:ext cx="25308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5466F17-8F4D-4D78-8E46-411F68288451}"/>
                  </a:ext>
                </a:extLst>
              </p14:cNvPr>
              <p14:cNvContentPartPr/>
              <p14:nvPr/>
            </p14:nvContentPartPr>
            <p14:xfrm>
              <a:off x="2147860" y="6825354"/>
              <a:ext cx="1948680" cy="23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5466F17-8F4D-4D78-8E46-411F6828845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11860" y="6753354"/>
                <a:ext cx="20203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867876-A347-42D8-BF3C-24DBFBDA7CF1}"/>
                  </a:ext>
                </a:extLst>
              </p14:cNvPr>
              <p14:cNvContentPartPr/>
              <p14:nvPr/>
            </p14:nvContentPartPr>
            <p14:xfrm>
              <a:off x="1169020" y="7193994"/>
              <a:ext cx="4805640" cy="10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867876-A347-42D8-BF3C-24DBFBDA7CF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33380" y="7121994"/>
                <a:ext cx="48772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FE54CC2-CD3D-4600-B7F6-8C5B23A93F34}"/>
                  </a:ext>
                </a:extLst>
              </p14:cNvPr>
              <p14:cNvContentPartPr/>
              <p14:nvPr/>
            </p14:nvContentPartPr>
            <p14:xfrm>
              <a:off x="1105660" y="7339434"/>
              <a:ext cx="4848120" cy="74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FE54CC2-CD3D-4600-B7F6-8C5B23A93F3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69660" y="7267794"/>
                <a:ext cx="49197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DACE17-C27F-4EA5-A51D-60EE3F25A13A}"/>
                  </a:ext>
                </a:extLst>
              </p14:cNvPr>
              <p14:cNvContentPartPr/>
              <p14:nvPr/>
            </p14:nvContentPartPr>
            <p14:xfrm>
              <a:off x="1205020" y="7597554"/>
              <a:ext cx="3172320" cy="58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DACE17-C27F-4EA5-A51D-60EE3F25A13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69020" y="7525914"/>
                <a:ext cx="32439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08E3051-424A-4A57-8006-C2F7A9F3AB78}"/>
                  </a:ext>
                </a:extLst>
              </p14:cNvPr>
              <p14:cNvContentPartPr/>
              <p14:nvPr/>
            </p14:nvContentPartPr>
            <p14:xfrm>
              <a:off x="4947580" y="7619514"/>
              <a:ext cx="49572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08E3051-424A-4A57-8006-C2F7A9F3AB7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11580" y="7547874"/>
                <a:ext cx="567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B6E8E88-05F9-46CF-9115-ADBC0F8B1E16}"/>
                  </a:ext>
                </a:extLst>
              </p14:cNvPr>
              <p14:cNvContentPartPr/>
              <p14:nvPr/>
            </p14:nvContentPartPr>
            <p14:xfrm>
              <a:off x="1211860" y="7796634"/>
              <a:ext cx="57384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B6E8E88-05F9-46CF-9115-ADBC0F8B1E1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75860" y="7724994"/>
                <a:ext cx="64548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E4C7970-4BF3-4A39-910B-6216ECD5BB4C}"/>
              </a:ext>
            </a:extLst>
          </p:cNvPr>
          <p:cNvSpPr txBox="1"/>
          <p:nvPr/>
        </p:nvSpPr>
        <p:spPr>
          <a:xfrm>
            <a:off x="5974660" y="7597554"/>
            <a:ext cx="1184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i-NZ" sz="1100" dirty="0">
                <a:solidFill>
                  <a:srgbClr val="FF0000"/>
                </a:solidFill>
              </a:rPr>
              <a:t>Keep it meaningful</a:t>
            </a:r>
            <a:endParaRPr lang="en-NZ" sz="11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D47E1DA-345B-46B0-AE7F-465A1B0AD543}"/>
                  </a:ext>
                </a:extLst>
              </p14:cNvPr>
              <p14:cNvContentPartPr/>
              <p14:nvPr/>
            </p14:nvContentPartPr>
            <p14:xfrm>
              <a:off x="3367540" y="8016234"/>
              <a:ext cx="1308600" cy="792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D47E1DA-345B-46B0-AE7F-465A1B0AD54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31540" y="7944234"/>
                <a:ext cx="1380240" cy="22284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5D108B0-3F75-4637-A6C1-3C138DCADC8D}"/>
              </a:ext>
            </a:extLst>
          </p:cNvPr>
          <p:cNvSpPr txBox="1"/>
          <p:nvPr/>
        </p:nvSpPr>
        <p:spPr>
          <a:xfrm>
            <a:off x="6195237" y="3430772"/>
            <a:ext cx="9002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i-NZ" sz="1100" dirty="0">
                <a:solidFill>
                  <a:srgbClr val="FF0000"/>
                </a:solidFill>
              </a:rPr>
              <a:t>Learning outside the classroom.</a:t>
            </a:r>
            <a:endParaRPr lang="en-NZ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05012"/>
      </p:ext>
    </p:extLst>
  </p:cSld>
  <p:clrMapOvr>
    <a:masterClrMapping/>
  </p:clrMapOvr>
</p:sld>
</file>

<file path=ppt/theme/theme1.xml><?xml version="1.0" encoding="utf-8"?>
<a:theme xmlns:a="http://schemas.openxmlformats.org/drawingml/2006/main" name="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46E0367-850E-413C-B76D-C742E3F23CA4}" vid="{D3C7E481-AD56-4959-86CB-9A7A985A80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A4 PORTRAIT Template</Template>
  <TotalTime>209</TotalTime>
  <Words>172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de Lautour</dc:creator>
  <cp:lastModifiedBy>Sue de Lautour</cp:lastModifiedBy>
  <cp:revision>2</cp:revision>
  <cp:lastPrinted>2021-02-09T19:48:47Z</cp:lastPrinted>
  <dcterms:created xsi:type="dcterms:W3CDTF">2021-08-06T09:08:01Z</dcterms:created>
  <dcterms:modified xsi:type="dcterms:W3CDTF">2021-08-08T09:38:35Z</dcterms:modified>
</cp:coreProperties>
</file>